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96" r:id="rId5"/>
    <p:sldId id="297" r:id="rId6"/>
    <p:sldId id="326" r:id="rId7"/>
    <p:sldId id="298" r:id="rId8"/>
    <p:sldId id="324" r:id="rId9"/>
    <p:sldId id="325" r:id="rId10"/>
    <p:sldId id="300" r:id="rId11"/>
    <p:sldId id="260" r:id="rId12"/>
    <p:sldId id="319" r:id="rId13"/>
    <p:sldId id="267" r:id="rId14"/>
    <p:sldId id="318" r:id="rId15"/>
    <p:sldId id="338" r:id="rId16"/>
    <p:sldId id="328" r:id="rId17"/>
    <p:sldId id="340" r:id="rId18"/>
    <p:sldId id="341" r:id="rId19"/>
    <p:sldId id="271" r:id="rId20"/>
    <p:sldId id="273" r:id="rId21"/>
    <p:sldId id="274" r:id="rId22"/>
    <p:sldId id="275" r:id="rId23"/>
    <p:sldId id="310" r:id="rId24"/>
    <p:sldId id="342" r:id="rId25"/>
    <p:sldId id="311" r:id="rId26"/>
    <p:sldId id="285" r:id="rId27"/>
    <p:sldId id="313" r:id="rId28"/>
    <p:sldId id="290" r:id="rId29"/>
    <p:sldId id="315" r:id="rId30"/>
    <p:sldId id="314" r:id="rId31"/>
    <p:sldId id="264" r:id="rId32"/>
    <p:sldId id="266" r:id="rId33"/>
  </p:sldIdLst>
  <p:sldSz cx="9144000" cy="6858000" type="screen4x3"/>
  <p:notesSz cx="9931400" cy="6794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28" autoAdjust="0"/>
  </p:normalViewPr>
  <p:slideViewPr>
    <p:cSldViewPr>
      <p:cViewPr varScale="1">
        <p:scale>
          <a:sx n="71" d="100"/>
          <a:sy n="71" d="100"/>
        </p:scale>
        <p:origin x="5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fwayts@outlook.jp" userId="4f0ab777d7c4b90e" providerId="LiveId" clId="{4A27088B-90D7-4B86-B171-39F93DB7763B}"/>
    <pc:docChg chg="modSld">
      <pc:chgData name="halfwayts@outlook.jp" userId="4f0ab777d7c4b90e" providerId="LiveId" clId="{4A27088B-90D7-4B86-B171-39F93DB7763B}" dt="2018-11-17T10:20:37.282" v="29"/>
      <pc:docMkLst>
        <pc:docMk/>
      </pc:docMkLst>
      <pc:sldChg chg="modSp">
        <pc:chgData name="halfwayts@outlook.jp" userId="4f0ab777d7c4b90e" providerId="LiveId" clId="{4A27088B-90D7-4B86-B171-39F93DB7763B}" dt="2018-11-17T10:20:37.282" v="29"/>
        <pc:sldMkLst>
          <pc:docMk/>
          <pc:sldMk cId="755102859" sldId="256"/>
        </pc:sldMkLst>
        <pc:spChg chg="mod">
          <ac:chgData name="halfwayts@outlook.jp" userId="4f0ab777d7c4b90e" providerId="LiveId" clId="{4A27088B-90D7-4B86-B171-39F93DB7763B}" dt="2018-11-17T10:20:37.282" v="29"/>
          <ac:spMkLst>
            <pc:docMk/>
            <pc:sldMk cId="755102859" sldId="256"/>
            <ac:spMk id="3" creationId="{00000000-0000-0000-0000-000000000000}"/>
          </ac:spMkLst>
        </pc:spChg>
      </pc:sldChg>
    </pc:docChg>
  </pc:docChgLst>
  <pc:docChgLst>
    <pc:chgData name="halfwayts@outlook.jp" userId="4f0ab777d7c4b90e" providerId="LiveId" clId="{7318D2FF-065D-4595-8D49-B7AA3C22D90D}"/>
    <pc:docChg chg="undo custSel addSld delSld modSld sldOrd">
      <pc:chgData name="halfwayts@outlook.jp" userId="4f0ab777d7c4b90e" providerId="LiveId" clId="{7318D2FF-065D-4595-8D49-B7AA3C22D90D}" dt="2018-11-18T04:04:55.064" v="3987"/>
      <pc:docMkLst>
        <pc:docMk/>
      </pc:docMkLst>
      <pc:sldChg chg="modSp">
        <pc:chgData name="halfwayts@outlook.jp" userId="4f0ab777d7c4b90e" providerId="LiveId" clId="{7318D2FF-065D-4595-8D49-B7AA3C22D90D}" dt="2018-11-18T03:29:44.359" v="2402"/>
        <pc:sldMkLst>
          <pc:docMk/>
          <pc:sldMk cId="755102859" sldId="256"/>
        </pc:sldMkLst>
        <pc:spChg chg="mod">
          <ac:chgData name="halfwayts@outlook.jp" userId="4f0ab777d7c4b90e" providerId="LiveId" clId="{7318D2FF-065D-4595-8D49-B7AA3C22D90D}" dt="2018-11-18T03:29:44.359" v="2402"/>
          <ac:spMkLst>
            <pc:docMk/>
            <pc:sldMk cId="755102859" sldId="256"/>
            <ac:spMk id="3" creationId="{00000000-0000-0000-0000-000000000000}"/>
          </ac:spMkLst>
        </pc:spChg>
      </pc:sldChg>
      <pc:sldChg chg="modSp">
        <pc:chgData name="halfwayts@outlook.jp" userId="4f0ab777d7c4b90e" providerId="LiveId" clId="{7318D2FF-065D-4595-8D49-B7AA3C22D90D}" dt="2018-11-18T03:30:01.125" v="2416" actId="20577"/>
        <pc:sldMkLst>
          <pc:docMk/>
          <pc:sldMk cId="497709496" sldId="257"/>
        </pc:sldMkLst>
        <pc:spChg chg="mod">
          <ac:chgData name="halfwayts@outlook.jp" userId="4f0ab777d7c4b90e" providerId="LiveId" clId="{7318D2FF-065D-4595-8D49-B7AA3C22D90D}" dt="2018-11-18T03:30:01.125" v="2416" actId="20577"/>
          <ac:spMkLst>
            <pc:docMk/>
            <pc:sldMk cId="497709496" sldId="257"/>
            <ac:spMk id="3" creationId="{00000000-0000-0000-0000-000000000000}"/>
          </ac:spMkLst>
        </pc:spChg>
      </pc:sldChg>
      <pc:sldChg chg="addSp delSp modSp">
        <pc:chgData name="halfwayts@outlook.jp" userId="4f0ab777d7c4b90e" providerId="LiveId" clId="{7318D2FF-065D-4595-8D49-B7AA3C22D90D}" dt="2018-11-18T03:39:06.489" v="2861" actId="1076"/>
        <pc:sldMkLst>
          <pc:docMk/>
          <pc:sldMk cId="3922069287" sldId="259"/>
        </pc:sldMkLst>
        <pc:spChg chg="mod">
          <ac:chgData name="halfwayts@outlook.jp" userId="4f0ab777d7c4b90e" providerId="LiveId" clId="{7318D2FF-065D-4595-8D49-B7AA3C22D90D}" dt="2018-11-18T02:46:01.609" v="499" actId="27636"/>
          <ac:spMkLst>
            <pc:docMk/>
            <pc:sldMk cId="3922069287" sldId="259"/>
            <ac:spMk id="3" creationId="{00000000-0000-0000-0000-000000000000}"/>
          </ac:spMkLst>
        </pc:spChg>
        <pc:spChg chg="mod">
          <ac:chgData name="halfwayts@outlook.jp" userId="4f0ab777d7c4b90e" providerId="LiveId" clId="{7318D2FF-065D-4595-8D49-B7AA3C22D90D}" dt="2018-11-18T02:46:51.338" v="570"/>
          <ac:spMkLst>
            <pc:docMk/>
            <pc:sldMk cId="3922069287" sldId="259"/>
            <ac:spMk id="4" creationId="{00000000-0000-0000-0000-000000000000}"/>
          </ac:spMkLst>
        </pc:spChg>
        <pc:spChg chg="del">
          <ac:chgData name="halfwayts@outlook.jp" userId="4f0ab777d7c4b90e" providerId="LiveId" clId="{7318D2FF-065D-4595-8D49-B7AA3C22D90D}" dt="2018-11-18T03:24:48.795" v="1991"/>
          <ac:spMkLst>
            <pc:docMk/>
            <pc:sldMk cId="3922069287" sldId="259"/>
            <ac:spMk id="6" creationId="{EC5AF4E3-3357-497F-A196-B8A6FEC24728}"/>
          </ac:spMkLst>
        </pc:spChg>
        <pc:spChg chg="add mod">
          <ac:chgData name="halfwayts@outlook.jp" userId="4f0ab777d7c4b90e" providerId="LiveId" clId="{7318D2FF-065D-4595-8D49-B7AA3C22D90D}" dt="2018-11-18T03:39:06.489" v="2861" actId="1076"/>
          <ac:spMkLst>
            <pc:docMk/>
            <pc:sldMk cId="3922069287" sldId="259"/>
            <ac:spMk id="9" creationId="{5CAC76A4-9C55-423B-84FD-BC019D666209}"/>
          </ac:spMkLst>
        </pc:spChg>
        <pc:spChg chg="add del mod">
          <ac:chgData name="halfwayts@outlook.jp" userId="4f0ab777d7c4b90e" providerId="LiveId" clId="{7318D2FF-065D-4595-8D49-B7AA3C22D90D}" dt="2018-11-18T03:37:43.377" v="2705"/>
          <ac:spMkLst>
            <pc:docMk/>
            <pc:sldMk cId="3922069287" sldId="259"/>
            <ac:spMk id="10" creationId="{D6E45009-A416-4EF0-A2AD-9F979B7579A9}"/>
          </ac:spMkLst>
        </pc:spChg>
        <pc:picChg chg="add mod">
          <ac:chgData name="halfwayts@outlook.jp" userId="4f0ab777d7c4b90e" providerId="LiveId" clId="{7318D2FF-065D-4595-8D49-B7AA3C22D90D}" dt="2018-11-18T03:35:32.518" v="2540" actId="1076"/>
          <ac:picMkLst>
            <pc:docMk/>
            <pc:sldMk cId="3922069287" sldId="259"/>
            <ac:picMk id="7" creationId="{57FC7D18-ED74-45DD-85E0-BD5D48809435}"/>
          </ac:picMkLst>
        </pc:picChg>
        <pc:picChg chg="del">
          <ac:chgData name="halfwayts@outlook.jp" userId="4f0ab777d7c4b90e" providerId="LiveId" clId="{7318D2FF-065D-4595-8D49-B7AA3C22D90D}" dt="2018-11-18T02:51:03.120" v="571"/>
          <ac:picMkLst>
            <pc:docMk/>
            <pc:sldMk cId="3922069287" sldId="259"/>
            <ac:picMk id="1026" creationId="{00000000-0000-0000-0000-000000000000}"/>
          </ac:picMkLst>
        </pc:picChg>
      </pc:sldChg>
      <pc:sldChg chg="modSp">
        <pc:chgData name="halfwayts@outlook.jp" userId="4f0ab777d7c4b90e" providerId="LiveId" clId="{7318D2FF-065D-4595-8D49-B7AA3C22D90D}" dt="2018-11-18T03:26:16.843" v="2100"/>
        <pc:sldMkLst>
          <pc:docMk/>
          <pc:sldMk cId="4013881292" sldId="260"/>
        </pc:sldMkLst>
        <pc:spChg chg="mod">
          <ac:chgData name="halfwayts@outlook.jp" userId="4f0ab777d7c4b90e" providerId="LiveId" clId="{7318D2FF-065D-4595-8D49-B7AA3C22D90D}" dt="2018-11-18T03:26:16.843" v="2100"/>
          <ac:spMkLst>
            <pc:docMk/>
            <pc:sldMk cId="4013881292" sldId="260"/>
            <ac:spMk id="2" creationId="{00000000-0000-0000-0000-000000000000}"/>
          </ac:spMkLst>
        </pc:spChg>
      </pc:sldChg>
      <pc:sldChg chg="del">
        <pc:chgData name="halfwayts@outlook.jp" userId="4f0ab777d7c4b90e" providerId="LiveId" clId="{7318D2FF-065D-4595-8D49-B7AA3C22D90D}" dt="2018-11-18T02:52:27.606" v="573" actId="2696"/>
        <pc:sldMkLst>
          <pc:docMk/>
          <pc:sldMk cId="3497319496" sldId="261"/>
        </pc:sldMkLst>
      </pc:sldChg>
      <pc:sldChg chg="ord">
        <pc:chgData name="halfwayts@outlook.jp" userId="4f0ab777d7c4b90e" providerId="LiveId" clId="{7318D2FF-065D-4595-8D49-B7AA3C22D90D}" dt="2018-11-18T03:22:34.865" v="1924"/>
        <pc:sldMkLst>
          <pc:docMk/>
          <pc:sldMk cId="1892056570" sldId="265"/>
        </pc:sldMkLst>
      </pc:sldChg>
      <pc:sldChg chg="modSp">
        <pc:chgData name="halfwayts@outlook.jp" userId="4f0ab777d7c4b90e" providerId="LiveId" clId="{7318D2FF-065D-4595-8D49-B7AA3C22D90D}" dt="2018-11-18T04:04:55.064" v="3987"/>
        <pc:sldMkLst>
          <pc:docMk/>
          <pc:sldMk cId="2868216695" sldId="266"/>
        </pc:sldMkLst>
        <pc:spChg chg="mod">
          <ac:chgData name="halfwayts@outlook.jp" userId="4f0ab777d7c4b90e" providerId="LiveId" clId="{7318D2FF-065D-4595-8D49-B7AA3C22D90D}" dt="2018-11-18T04:04:55.064" v="3987"/>
          <ac:spMkLst>
            <pc:docMk/>
            <pc:sldMk cId="2868216695" sldId="266"/>
            <ac:spMk id="3" creationId="{00000000-0000-0000-0000-000000000000}"/>
          </ac:spMkLst>
        </pc:spChg>
      </pc:sldChg>
      <pc:sldChg chg="addSp delSp modSp">
        <pc:chgData name="halfwayts@outlook.jp" userId="4f0ab777d7c4b90e" providerId="LiveId" clId="{7318D2FF-065D-4595-8D49-B7AA3C22D90D}" dt="2018-11-18T04:02:30.860" v="3907" actId="20577"/>
        <pc:sldMkLst>
          <pc:docMk/>
          <pc:sldMk cId="3062665325" sldId="267"/>
        </pc:sldMkLst>
        <pc:spChg chg="mod">
          <ac:chgData name="halfwayts@outlook.jp" userId="4f0ab777d7c4b90e" providerId="LiveId" clId="{7318D2FF-065D-4595-8D49-B7AA3C22D90D}" dt="2018-11-18T04:02:30.860" v="3907" actId="20577"/>
          <ac:spMkLst>
            <pc:docMk/>
            <pc:sldMk cId="3062665325" sldId="267"/>
            <ac:spMk id="3" creationId="{00000000-0000-0000-0000-000000000000}"/>
          </ac:spMkLst>
        </pc:spChg>
        <pc:spChg chg="add mod">
          <ac:chgData name="halfwayts@outlook.jp" userId="4f0ab777d7c4b90e" providerId="LiveId" clId="{7318D2FF-065D-4595-8D49-B7AA3C22D90D}" dt="2018-11-18T04:02:01.062" v="3901" actId="1036"/>
          <ac:spMkLst>
            <pc:docMk/>
            <pc:sldMk cId="3062665325" sldId="267"/>
            <ac:spMk id="5" creationId="{FAC7509B-06C4-4D7B-83C7-C38D7D6FB2F5}"/>
          </ac:spMkLst>
        </pc:spChg>
        <pc:spChg chg="add del mod">
          <ac:chgData name="halfwayts@outlook.jp" userId="4f0ab777d7c4b90e" providerId="LiveId" clId="{7318D2FF-065D-4595-8D49-B7AA3C22D90D}" dt="2018-11-18T03:40:03.649" v="2866"/>
          <ac:spMkLst>
            <pc:docMk/>
            <pc:sldMk cId="3062665325" sldId="267"/>
            <ac:spMk id="6" creationId="{E1834138-112C-4335-BF11-CEB335898CBB}"/>
          </ac:spMkLst>
        </pc:spChg>
        <pc:picChg chg="add mod ord">
          <ac:chgData name="halfwayts@outlook.jp" userId="4f0ab777d7c4b90e" providerId="LiveId" clId="{7318D2FF-065D-4595-8D49-B7AA3C22D90D}" dt="2018-11-18T04:02:01.062" v="3901" actId="1036"/>
          <ac:picMkLst>
            <pc:docMk/>
            <pc:sldMk cId="3062665325" sldId="267"/>
            <ac:picMk id="4" creationId="{B96BA14E-76DC-468C-8A35-28C067A91437}"/>
          </ac:picMkLst>
        </pc:picChg>
      </pc:sldChg>
      <pc:sldChg chg="addSp delSp modSp add del ord modTransition">
        <pc:chgData name="halfwayts@outlook.jp" userId="4f0ab777d7c4b90e" providerId="LiveId" clId="{7318D2FF-065D-4595-8D49-B7AA3C22D90D}" dt="2018-11-18T03:39:32.999" v="2864"/>
        <pc:sldMkLst>
          <pc:docMk/>
          <pc:sldMk cId="981025699" sldId="269"/>
        </pc:sldMkLst>
        <pc:picChg chg="add del mod">
          <ac:chgData name="halfwayts@outlook.jp" userId="4f0ab777d7c4b90e" providerId="LiveId" clId="{7318D2FF-065D-4595-8D49-B7AA3C22D90D}" dt="2018-11-18T02:28:30.567" v="39"/>
          <ac:picMkLst>
            <pc:docMk/>
            <pc:sldMk cId="981025699" sldId="269"/>
            <ac:picMk id="9" creationId="{3F5400B2-1D47-4474-9044-4CE295075412}"/>
          </ac:picMkLst>
        </pc:picChg>
      </pc:sldChg>
      <pc:sldChg chg="modSp">
        <pc:chgData name="halfwayts@outlook.jp" userId="4f0ab777d7c4b90e" providerId="LiveId" clId="{7318D2FF-065D-4595-8D49-B7AA3C22D90D}" dt="2018-11-18T03:17:26.126" v="1455"/>
        <pc:sldMkLst>
          <pc:docMk/>
          <pc:sldMk cId="2676159414" sldId="271"/>
        </pc:sldMkLst>
        <pc:spChg chg="mod">
          <ac:chgData name="halfwayts@outlook.jp" userId="4f0ab777d7c4b90e" providerId="LiveId" clId="{7318D2FF-065D-4595-8D49-B7AA3C22D90D}" dt="2018-11-18T03:17:26.126" v="1455"/>
          <ac:spMkLst>
            <pc:docMk/>
            <pc:sldMk cId="2676159414" sldId="271"/>
            <ac:spMk id="2" creationId="{00000000-0000-0000-0000-000000000000}"/>
          </ac:spMkLst>
        </pc:spChg>
      </pc:sldChg>
      <pc:sldChg chg="addSp delSp modSp ord">
        <pc:chgData name="halfwayts@outlook.jp" userId="4f0ab777d7c4b90e" providerId="LiveId" clId="{7318D2FF-065D-4595-8D49-B7AA3C22D90D}" dt="2018-11-18T03:42:51.381" v="3108"/>
        <pc:sldMkLst>
          <pc:docMk/>
          <pc:sldMk cId="157134876" sldId="273"/>
        </pc:sldMkLst>
        <pc:spChg chg="del">
          <ac:chgData name="halfwayts@outlook.jp" userId="4f0ab777d7c4b90e" providerId="LiveId" clId="{7318D2FF-065D-4595-8D49-B7AA3C22D90D}" dt="2018-11-18T03:41:33.973" v="3079"/>
          <ac:spMkLst>
            <pc:docMk/>
            <pc:sldMk cId="157134876" sldId="273"/>
            <ac:spMk id="4" creationId="{00000000-0000-0000-0000-000000000000}"/>
          </ac:spMkLst>
        </pc:spChg>
        <pc:spChg chg="mod">
          <ac:chgData name="halfwayts@outlook.jp" userId="4f0ab777d7c4b90e" providerId="LiveId" clId="{7318D2FF-065D-4595-8D49-B7AA3C22D90D}" dt="2018-11-18T03:42:14.848" v="3105" actId="20577"/>
          <ac:spMkLst>
            <pc:docMk/>
            <pc:sldMk cId="157134876" sldId="273"/>
            <ac:spMk id="5" creationId="{00000000-0000-0000-0000-000000000000}"/>
          </ac:spMkLst>
        </pc:spChg>
        <pc:spChg chg="add mod">
          <ac:chgData name="halfwayts@outlook.jp" userId="4f0ab777d7c4b90e" providerId="LiveId" clId="{7318D2FF-065D-4595-8D49-B7AA3C22D90D}" dt="2018-11-18T03:41:26.396" v="3078" actId="1076"/>
          <ac:spMkLst>
            <pc:docMk/>
            <pc:sldMk cId="157134876" sldId="273"/>
            <ac:spMk id="7" creationId="{05125930-845A-428D-9036-C3BCAD98A798}"/>
          </ac:spMkLst>
        </pc:spChg>
        <pc:spChg chg="add del mod">
          <ac:chgData name="halfwayts@outlook.jp" userId="4f0ab777d7c4b90e" providerId="LiveId" clId="{7318D2FF-065D-4595-8D49-B7AA3C22D90D}" dt="2018-11-18T03:42:51.381" v="3108"/>
          <ac:spMkLst>
            <pc:docMk/>
            <pc:sldMk cId="157134876" sldId="273"/>
            <ac:spMk id="8" creationId="{7D6C6C6F-3FAF-4398-97E2-9BD36A939EB0}"/>
          </ac:spMkLst>
        </pc:spChg>
      </pc:sldChg>
      <pc:sldChg chg="ord">
        <pc:chgData name="halfwayts@outlook.jp" userId="4f0ab777d7c4b90e" providerId="LiveId" clId="{7318D2FF-065D-4595-8D49-B7AA3C22D90D}" dt="2018-11-18T02:22:48.911" v="15"/>
        <pc:sldMkLst>
          <pc:docMk/>
          <pc:sldMk cId="1928392255" sldId="274"/>
        </pc:sldMkLst>
      </pc:sldChg>
      <pc:sldChg chg="addSp delSp modSp ord">
        <pc:chgData name="halfwayts@outlook.jp" userId="4f0ab777d7c4b90e" providerId="LiveId" clId="{7318D2FF-065D-4595-8D49-B7AA3C22D90D}" dt="2018-11-18T03:53:31.238" v="3504"/>
        <pc:sldMkLst>
          <pc:docMk/>
          <pc:sldMk cId="483543153" sldId="275"/>
        </pc:sldMkLst>
        <pc:spChg chg="add mod">
          <ac:chgData name="halfwayts@outlook.jp" userId="4f0ab777d7c4b90e" providerId="LiveId" clId="{7318D2FF-065D-4595-8D49-B7AA3C22D90D}" dt="2018-11-18T03:44:12.912" v="3192" actId="20577"/>
          <ac:spMkLst>
            <pc:docMk/>
            <pc:sldMk cId="483543153" sldId="275"/>
            <ac:spMk id="6" creationId="{1361445A-FA3D-4892-A09C-1F46D2D4E020}"/>
          </ac:spMkLst>
        </pc:spChg>
        <pc:spChg chg="add del mod">
          <ac:chgData name="halfwayts@outlook.jp" userId="4f0ab777d7c4b90e" providerId="LiveId" clId="{7318D2FF-065D-4595-8D49-B7AA3C22D90D}" dt="2018-11-18T03:44:18.046" v="3194"/>
          <ac:spMkLst>
            <pc:docMk/>
            <pc:sldMk cId="483543153" sldId="275"/>
            <ac:spMk id="7" creationId="{33065357-D143-4622-A58A-4651D04E94E4}"/>
          </ac:spMkLst>
        </pc:spChg>
        <pc:spChg chg="add del mod">
          <ac:chgData name="halfwayts@outlook.jp" userId="4f0ab777d7c4b90e" providerId="LiveId" clId="{7318D2FF-065D-4595-8D49-B7AA3C22D90D}" dt="2018-11-18T03:53:31.238" v="3504"/>
          <ac:spMkLst>
            <pc:docMk/>
            <pc:sldMk cId="483543153" sldId="275"/>
            <ac:spMk id="8" creationId="{CA2AFEB1-9CF8-436E-8204-536433DB59BB}"/>
          </ac:spMkLst>
        </pc:spChg>
        <pc:spChg chg="del">
          <ac:chgData name="halfwayts@outlook.jp" userId="4f0ab777d7c4b90e" providerId="LiveId" clId="{7318D2FF-065D-4595-8D49-B7AA3C22D90D}" dt="2018-11-18T03:42:34.885" v="3106"/>
          <ac:spMkLst>
            <pc:docMk/>
            <pc:sldMk cId="483543153" sldId="275"/>
            <ac:spMk id="15" creationId="{00000000-0000-0000-0000-000000000000}"/>
          </ac:spMkLst>
        </pc:spChg>
      </pc:sldChg>
      <pc:sldChg chg="modSp del">
        <pc:chgData name="halfwayts@outlook.jp" userId="4f0ab777d7c4b90e" providerId="LiveId" clId="{7318D2FF-065D-4595-8D49-B7AA3C22D90D}" dt="2018-11-18T03:22:52.235" v="1925" actId="2696"/>
        <pc:sldMkLst>
          <pc:docMk/>
          <pc:sldMk cId="253958318" sldId="282"/>
        </pc:sldMkLst>
        <pc:spChg chg="mod">
          <ac:chgData name="halfwayts@outlook.jp" userId="4f0ab777d7c4b90e" providerId="LiveId" clId="{7318D2FF-065D-4595-8D49-B7AA3C22D90D}" dt="2018-11-18T02:21:21.664" v="14" actId="27636"/>
          <ac:spMkLst>
            <pc:docMk/>
            <pc:sldMk cId="253958318" sldId="282"/>
            <ac:spMk id="3" creationId="{00000000-0000-0000-0000-000000000000}"/>
          </ac:spMkLst>
        </pc:spChg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1862648124" sldId="284"/>
        </pc:sldMkLst>
      </pc:sldChg>
      <pc:sldChg chg="addSp delSp modSp ord">
        <pc:chgData name="halfwayts@outlook.jp" userId="4f0ab777d7c4b90e" providerId="LiveId" clId="{7318D2FF-065D-4595-8D49-B7AA3C22D90D}" dt="2018-11-18T03:55:27.014" v="3688"/>
        <pc:sldMkLst>
          <pc:docMk/>
          <pc:sldMk cId="1628916184" sldId="285"/>
        </pc:sldMkLst>
        <pc:spChg chg="del">
          <ac:chgData name="halfwayts@outlook.jp" userId="4f0ab777d7c4b90e" providerId="LiveId" clId="{7318D2FF-065D-4595-8D49-B7AA3C22D90D}" dt="2018-11-18T03:45:23.796" v="3229"/>
          <ac:spMkLst>
            <pc:docMk/>
            <pc:sldMk cId="1628916184" sldId="285"/>
            <ac:spMk id="3" creationId="{00000000-0000-0000-0000-000000000000}"/>
          </ac:spMkLst>
        </pc:spChg>
        <pc:spChg chg="del">
          <ac:chgData name="halfwayts@outlook.jp" userId="4f0ab777d7c4b90e" providerId="LiveId" clId="{7318D2FF-065D-4595-8D49-B7AA3C22D90D}" dt="2018-11-18T03:45:33.192" v="3231"/>
          <ac:spMkLst>
            <pc:docMk/>
            <pc:sldMk cId="1628916184" sldId="285"/>
            <ac:spMk id="4" creationId="{00000000-0000-0000-0000-000000000000}"/>
          </ac:spMkLst>
        </pc:spChg>
        <pc:spChg chg="del mod">
          <ac:chgData name="halfwayts@outlook.jp" userId="4f0ab777d7c4b90e" providerId="LiveId" clId="{7318D2FF-065D-4595-8D49-B7AA3C22D90D}" dt="2018-11-18T03:49:33.698" v="3450"/>
          <ac:spMkLst>
            <pc:docMk/>
            <pc:sldMk cId="1628916184" sldId="285"/>
            <ac:spMk id="5" creationId="{00000000-0000-0000-0000-000000000000}"/>
          </ac:spMkLst>
        </pc:spChg>
        <pc:spChg chg="add del mod">
          <ac:chgData name="halfwayts@outlook.jp" userId="4f0ab777d7c4b90e" providerId="LiveId" clId="{7318D2FF-065D-4595-8D49-B7AA3C22D90D}" dt="2018-11-18T03:46:18.241" v="3262"/>
          <ac:spMkLst>
            <pc:docMk/>
            <pc:sldMk cId="1628916184" sldId="285"/>
            <ac:spMk id="6" creationId="{89A07E0B-BFA2-4CC9-BC82-32DF7192E471}"/>
          </ac:spMkLst>
        </pc:spChg>
        <pc:spChg chg="add del mod">
          <ac:chgData name="halfwayts@outlook.jp" userId="4f0ab777d7c4b90e" providerId="LiveId" clId="{7318D2FF-065D-4595-8D49-B7AA3C22D90D}" dt="2018-11-18T03:46:34.153" v="3272"/>
          <ac:spMkLst>
            <pc:docMk/>
            <pc:sldMk cId="1628916184" sldId="285"/>
            <ac:spMk id="7" creationId="{2BF15C73-268D-4CEC-8AD5-6675D83C46D2}"/>
          </ac:spMkLst>
        </pc:spChg>
        <pc:spChg chg="del">
          <ac:chgData name="halfwayts@outlook.jp" userId="4f0ab777d7c4b90e" providerId="LiveId" clId="{7318D2FF-065D-4595-8D49-B7AA3C22D90D}" dt="2018-11-18T03:09:55.295" v="947"/>
          <ac:spMkLst>
            <pc:docMk/>
            <pc:sldMk cId="1628916184" sldId="285"/>
            <ac:spMk id="8" creationId="{00000000-0000-0000-0000-000000000000}"/>
          </ac:spMkLst>
        </pc:spChg>
        <pc:spChg chg="add mod ord">
          <ac:chgData name="halfwayts@outlook.jp" userId="4f0ab777d7c4b90e" providerId="LiveId" clId="{7318D2FF-065D-4595-8D49-B7AA3C22D90D}" dt="2018-11-18T03:48:37.456" v="3353" actId="1038"/>
          <ac:spMkLst>
            <pc:docMk/>
            <pc:sldMk cId="1628916184" sldId="285"/>
            <ac:spMk id="9" creationId="{BF16AF49-A31F-4A82-81B8-20A82AD69065}"/>
          </ac:spMkLst>
        </pc:spChg>
        <pc:spChg chg="del">
          <ac:chgData name="halfwayts@outlook.jp" userId="4f0ab777d7c4b90e" providerId="LiveId" clId="{7318D2FF-065D-4595-8D49-B7AA3C22D90D}" dt="2018-11-18T03:18:00.454" v="1457"/>
          <ac:spMkLst>
            <pc:docMk/>
            <pc:sldMk cId="1628916184" sldId="285"/>
            <ac:spMk id="11" creationId="{00000000-0000-0000-0000-000000000000}"/>
          </ac:spMkLst>
        </pc:spChg>
        <pc:spChg chg="add mod">
          <ac:chgData name="halfwayts@outlook.jp" userId="4f0ab777d7c4b90e" providerId="LiveId" clId="{7318D2FF-065D-4595-8D49-B7AA3C22D90D}" dt="2018-11-18T03:47:20.876" v="3315" actId="2085"/>
          <ac:spMkLst>
            <pc:docMk/>
            <pc:sldMk cId="1628916184" sldId="285"/>
            <ac:spMk id="12" creationId="{8A274B68-2AA0-41C8-93BD-BA21BC9E82B6}"/>
          </ac:spMkLst>
        </pc:spChg>
        <pc:spChg chg="add mod">
          <ac:chgData name="halfwayts@outlook.jp" userId="4f0ab777d7c4b90e" providerId="LiveId" clId="{7318D2FF-065D-4595-8D49-B7AA3C22D90D}" dt="2018-11-18T03:47:52.273" v="3346"/>
          <ac:spMkLst>
            <pc:docMk/>
            <pc:sldMk cId="1628916184" sldId="285"/>
            <ac:spMk id="13" creationId="{34FE4FFE-8B2E-4F8D-A55D-61776297CABC}"/>
          </ac:spMkLst>
        </pc:spChg>
        <pc:spChg chg="add mod">
          <ac:chgData name="halfwayts@outlook.jp" userId="4f0ab777d7c4b90e" providerId="LiveId" clId="{7318D2FF-065D-4595-8D49-B7AA3C22D90D}" dt="2018-11-18T03:48:59.715" v="3445" actId="1076"/>
          <ac:spMkLst>
            <pc:docMk/>
            <pc:sldMk cId="1628916184" sldId="285"/>
            <ac:spMk id="16" creationId="{786F46C0-33C9-4F1A-A691-1B7053297FB3}"/>
          </ac:spMkLst>
        </pc:spChg>
        <pc:spChg chg="add mod">
          <ac:chgData name="halfwayts@outlook.jp" userId="4f0ab777d7c4b90e" providerId="LiveId" clId="{7318D2FF-065D-4595-8D49-B7AA3C22D90D}" dt="2018-11-18T03:49:30.849" v="3449"/>
          <ac:spMkLst>
            <pc:docMk/>
            <pc:sldMk cId="1628916184" sldId="285"/>
            <ac:spMk id="17" creationId="{9C826AC7-98B6-40DE-846C-83E15BC38060}"/>
          </ac:spMkLst>
        </pc:spChg>
        <pc:spChg chg="add del mod">
          <ac:chgData name="halfwayts@outlook.jp" userId="4f0ab777d7c4b90e" providerId="LiveId" clId="{7318D2FF-065D-4595-8D49-B7AA3C22D90D}" dt="2018-11-18T03:49:49.430" v="3453"/>
          <ac:spMkLst>
            <pc:docMk/>
            <pc:sldMk cId="1628916184" sldId="285"/>
            <ac:spMk id="18" creationId="{A85E4164-0245-4423-A924-A794A5CBC149}"/>
          </ac:spMkLst>
        </pc:spChg>
        <pc:spChg chg="add mod">
          <ac:chgData name="halfwayts@outlook.jp" userId="4f0ab777d7c4b90e" providerId="LiveId" clId="{7318D2FF-065D-4595-8D49-B7AA3C22D90D}" dt="2018-11-18T03:55:27.014" v="3688"/>
          <ac:spMkLst>
            <pc:docMk/>
            <pc:sldMk cId="1628916184" sldId="285"/>
            <ac:spMk id="19" creationId="{B1E85E1B-8356-45C9-B72A-817774A7E8E2}"/>
          </ac:spMkLst>
        </pc:spChg>
        <pc:spChg chg="add del mod">
          <ac:chgData name="halfwayts@outlook.jp" userId="4f0ab777d7c4b90e" providerId="LiveId" clId="{7318D2FF-065D-4595-8D49-B7AA3C22D90D}" dt="2018-11-18T03:54:42.153" v="3601"/>
          <ac:spMkLst>
            <pc:docMk/>
            <pc:sldMk cId="1628916184" sldId="285"/>
            <ac:spMk id="20" creationId="{38DB5B8F-DF00-4ABF-A6A8-475EB6918464}"/>
          </ac:spMkLst>
        </pc:spChg>
        <pc:picChg chg="add mod ord">
          <ac:chgData name="halfwayts@outlook.jp" userId="4f0ab777d7c4b90e" providerId="LiveId" clId="{7318D2FF-065D-4595-8D49-B7AA3C22D90D}" dt="2018-11-18T03:45:46.931" v="3248" actId="167"/>
          <ac:picMkLst>
            <pc:docMk/>
            <pc:sldMk cId="1628916184" sldId="285"/>
            <ac:picMk id="10" creationId="{83FFBC26-A644-4E64-9268-2C3FC2AB774C}"/>
          </ac:picMkLst>
        </pc:picChg>
        <pc:picChg chg="mod ord">
          <ac:chgData name="halfwayts@outlook.jp" userId="4f0ab777d7c4b90e" providerId="LiveId" clId="{7318D2FF-065D-4595-8D49-B7AA3C22D90D}" dt="2018-11-18T03:49:10.872" v="3447" actId="1035"/>
          <ac:picMkLst>
            <pc:docMk/>
            <pc:sldMk cId="1628916184" sldId="285"/>
            <ac:picMk id="6146" creationId="{00000000-0000-0000-0000-000000000000}"/>
          </ac:picMkLst>
        </pc:picChg>
        <pc:picChg chg="del ord">
          <ac:chgData name="halfwayts@outlook.jp" userId="4f0ab777d7c4b90e" providerId="LiveId" clId="{7318D2FF-065D-4595-8D49-B7AA3C22D90D}" dt="2018-11-18T03:45:15.580" v="3217"/>
          <ac:picMkLst>
            <pc:docMk/>
            <pc:sldMk cId="1628916184" sldId="285"/>
            <ac:picMk id="6148" creationId="{00000000-0000-0000-0000-000000000000}"/>
          </ac:picMkLst>
        </pc:picChg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4109107442" sldId="289"/>
        </pc:sldMkLst>
      </pc:sldChg>
      <pc:sldChg chg="addSp delSp modSp ord">
        <pc:chgData name="halfwayts@outlook.jp" userId="4f0ab777d7c4b90e" providerId="LiveId" clId="{7318D2FF-065D-4595-8D49-B7AA3C22D90D}" dt="2018-11-18T03:55:32.126" v="3690" actId="20577"/>
        <pc:sldMkLst>
          <pc:docMk/>
          <pc:sldMk cId="2482768726" sldId="290"/>
        </pc:sldMkLst>
        <pc:spChg chg="del mod">
          <ac:chgData name="halfwayts@outlook.jp" userId="4f0ab777d7c4b90e" providerId="LiveId" clId="{7318D2FF-065D-4595-8D49-B7AA3C22D90D}" dt="2018-11-18T03:50:14.905" v="3460"/>
          <ac:spMkLst>
            <pc:docMk/>
            <pc:sldMk cId="2482768726" sldId="290"/>
            <ac:spMk id="3" creationId="{00000000-0000-0000-0000-000000000000}"/>
          </ac:spMkLst>
        </pc:spChg>
        <pc:spChg chg="del">
          <ac:chgData name="halfwayts@outlook.jp" userId="4f0ab777d7c4b90e" providerId="LiveId" clId="{7318D2FF-065D-4595-8D49-B7AA3C22D90D}" dt="2018-11-18T03:50:14.905" v="3460"/>
          <ac:spMkLst>
            <pc:docMk/>
            <pc:sldMk cId="2482768726" sldId="290"/>
            <ac:spMk id="4" creationId="{00000000-0000-0000-0000-000000000000}"/>
          </ac:spMkLst>
        </pc:spChg>
        <pc:spChg chg="add mod">
          <ac:chgData name="halfwayts@outlook.jp" userId="4f0ab777d7c4b90e" providerId="LiveId" clId="{7318D2FF-065D-4595-8D49-B7AA3C22D90D}" dt="2018-11-18T03:51:24.270" v="3498"/>
          <ac:spMkLst>
            <pc:docMk/>
            <pc:sldMk cId="2482768726" sldId="290"/>
            <ac:spMk id="5" creationId="{E6781C38-E54C-4C39-A9FD-B7B4F6FBAFDC}"/>
          </ac:spMkLst>
        </pc:spChg>
        <pc:spChg chg="add mod">
          <ac:chgData name="halfwayts@outlook.jp" userId="4f0ab777d7c4b90e" providerId="LiveId" clId="{7318D2FF-065D-4595-8D49-B7AA3C22D90D}" dt="2018-11-18T03:51:42.071" v="3501"/>
          <ac:spMkLst>
            <pc:docMk/>
            <pc:sldMk cId="2482768726" sldId="290"/>
            <ac:spMk id="6" creationId="{F34C4C53-2A0A-440B-813A-577456D38824}"/>
          </ac:spMkLst>
        </pc:spChg>
        <pc:spChg chg="add">
          <ac:chgData name="halfwayts@outlook.jp" userId="4f0ab777d7c4b90e" providerId="LiveId" clId="{7318D2FF-065D-4595-8D49-B7AA3C22D90D}" dt="2018-11-18T03:49:37.759" v="3451"/>
          <ac:spMkLst>
            <pc:docMk/>
            <pc:sldMk cId="2482768726" sldId="290"/>
            <ac:spMk id="7" creationId="{96C7AB07-2B2D-4E27-961B-A609023E6BD9}"/>
          </ac:spMkLst>
        </pc:spChg>
        <pc:spChg chg="add del">
          <ac:chgData name="halfwayts@outlook.jp" userId="4f0ab777d7c4b90e" providerId="LiveId" clId="{7318D2FF-065D-4595-8D49-B7AA3C22D90D}" dt="2018-11-18T03:50:25.153" v="3472"/>
          <ac:spMkLst>
            <pc:docMk/>
            <pc:sldMk cId="2482768726" sldId="290"/>
            <ac:spMk id="8" creationId="{013C6863-3530-4292-B5F6-E9087A662C90}"/>
          </ac:spMkLst>
        </pc:spChg>
        <pc:spChg chg="add">
          <ac:chgData name="halfwayts@outlook.jp" userId="4f0ab777d7c4b90e" providerId="LiveId" clId="{7318D2FF-065D-4595-8D49-B7AA3C22D90D}" dt="2018-11-18T03:52:36.262" v="3502"/>
          <ac:spMkLst>
            <pc:docMk/>
            <pc:sldMk cId="2482768726" sldId="290"/>
            <ac:spMk id="11" creationId="{5BD861C2-C8B0-4A8E-9722-7343BE0ECC74}"/>
          </ac:spMkLst>
        </pc:spChg>
        <pc:spChg chg="add">
          <ac:chgData name="halfwayts@outlook.jp" userId="4f0ab777d7c4b90e" providerId="LiveId" clId="{7318D2FF-065D-4595-8D49-B7AA3C22D90D}" dt="2018-11-18T03:52:36.262" v="3502"/>
          <ac:spMkLst>
            <pc:docMk/>
            <pc:sldMk cId="2482768726" sldId="290"/>
            <ac:spMk id="12" creationId="{30233A87-FFD1-4F80-B554-12D37321140B}"/>
          </ac:spMkLst>
        </pc:spChg>
        <pc:spChg chg="add mod">
          <ac:chgData name="halfwayts@outlook.jp" userId="4f0ab777d7c4b90e" providerId="LiveId" clId="{7318D2FF-065D-4595-8D49-B7AA3C22D90D}" dt="2018-11-18T03:55:32.126" v="3690" actId="20577"/>
          <ac:spMkLst>
            <pc:docMk/>
            <pc:sldMk cId="2482768726" sldId="290"/>
            <ac:spMk id="13" creationId="{325ACE40-3F52-468F-86C2-4D57038B307D}"/>
          </ac:spMkLst>
        </pc:spChg>
        <pc:picChg chg="mod">
          <ac:chgData name="halfwayts@outlook.jp" userId="4f0ab777d7c4b90e" providerId="LiveId" clId="{7318D2FF-065D-4595-8D49-B7AA3C22D90D}" dt="2018-11-18T03:50:57.090" v="3492" actId="1036"/>
          <ac:picMkLst>
            <pc:docMk/>
            <pc:sldMk cId="2482768726" sldId="290"/>
            <ac:picMk id="9218" creationId="{00000000-0000-0000-0000-000000000000}"/>
          </ac:picMkLst>
        </pc:picChg>
        <pc:picChg chg="mod ord">
          <ac:chgData name="halfwayts@outlook.jp" userId="4f0ab777d7c4b90e" providerId="LiveId" clId="{7318D2FF-065D-4595-8D49-B7AA3C22D90D}" dt="2018-11-18T03:51:08.269" v="3494" actId="167"/>
          <ac:picMkLst>
            <pc:docMk/>
            <pc:sldMk cId="2482768726" sldId="290"/>
            <ac:picMk id="9220" creationId="{00000000-0000-0000-0000-000000000000}"/>
          </ac:picMkLst>
        </pc:picChg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3992887628" sldId="291"/>
        </pc:sldMkLst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1501850618" sldId="292"/>
        </pc:sldMkLst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1172662157" sldId="293"/>
        </pc:sldMkLst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2302024781" sldId="295"/>
        </pc:sldMkLst>
      </pc:sldChg>
      <pc:sldChg chg="addSp delSp modSp">
        <pc:chgData name="halfwayts@outlook.jp" userId="4f0ab777d7c4b90e" providerId="LiveId" clId="{7318D2FF-065D-4595-8D49-B7AA3C22D90D}" dt="2018-11-18T03:35:05.181" v="2539" actId="1038"/>
        <pc:sldMkLst>
          <pc:docMk/>
          <pc:sldMk cId="1279188463" sldId="296"/>
        </pc:sldMkLst>
        <pc:spChg chg="mod">
          <ac:chgData name="halfwayts@outlook.jp" userId="4f0ab777d7c4b90e" providerId="LiveId" clId="{7318D2FF-065D-4595-8D49-B7AA3C22D90D}" dt="2018-11-18T03:34:48.041" v="2524" actId="1076"/>
          <ac:spMkLst>
            <pc:docMk/>
            <pc:sldMk cId="1279188463" sldId="296"/>
            <ac:spMk id="2" creationId="{9543ED63-8244-415A-B0DA-19AD97A29679}"/>
          </ac:spMkLst>
        </pc:spChg>
        <pc:spChg chg="mod">
          <ac:chgData name="halfwayts@outlook.jp" userId="4f0ab777d7c4b90e" providerId="LiveId" clId="{7318D2FF-065D-4595-8D49-B7AA3C22D90D}" dt="2018-11-18T03:35:05.181" v="2539" actId="1038"/>
          <ac:spMkLst>
            <pc:docMk/>
            <pc:sldMk cId="1279188463" sldId="296"/>
            <ac:spMk id="4" creationId="{D17B58D6-BEF7-467F-9368-900FE014FDC6}"/>
          </ac:spMkLst>
        </pc:spChg>
        <pc:graphicFrameChg chg="modGraphic">
          <ac:chgData name="halfwayts@outlook.jp" userId="4f0ab777d7c4b90e" providerId="LiveId" clId="{7318D2FF-065D-4595-8D49-B7AA3C22D90D}" dt="2018-11-18T03:34:49.592" v="2525" actId="2161"/>
          <ac:graphicFrameMkLst>
            <pc:docMk/>
            <pc:sldMk cId="1279188463" sldId="296"/>
            <ac:graphicFrameMk id="7" creationId="{8B4E7032-332A-400B-90AD-2DEA0377BA1A}"/>
          </ac:graphicFrameMkLst>
        </pc:graphicFrameChg>
        <pc:picChg chg="add mod">
          <ac:chgData name="halfwayts@outlook.jp" userId="4f0ab777d7c4b90e" providerId="LiveId" clId="{7318D2FF-065D-4595-8D49-B7AA3C22D90D}" dt="2018-11-18T03:34:59.043" v="2530" actId="1036"/>
          <ac:picMkLst>
            <pc:docMk/>
            <pc:sldMk cId="1279188463" sldId="296"/>
            <ac:picMk id="5" creationId="{42E8321D-7AD7-4845-926E-7065B829FC00}"/>
          </ac:picMkLst>
        </pc:picChg>
        <pc:picChg chg="del">
          <ac:chgData name="halfwayts@outlook.jp" userId="4f0ab777d7c4b90e" providerId="LiveId" clId="{7318D2FF-065D-4595-8D49-B7AA3C22D90D}" dt="2018-11-18T02:55:34.099" v="720"/>
          <ac:picMkLst>
            <pc:docMk/>
            <pc:sldMk cId="1279188463" sldId="296"/>
            <ac:picMk id="6" creationId="{00000000-0000-0000-0000-000000000000}"/>
          </ac:picMkLst>
        </pc:picChg>
      </pc:sldChg>
      <pc:sldChg chg="addSp delSp modSp">
        <pc:chgData name="halfwayts@outlook.jp" userId="4f0ab777d7c4b90e" providerId="LiveId" clId="{7318D2FF-065D-4595-8D49-B7AA3C22D90D}" dt="2018-11-18T03:35:51.954" v="2543" actId="1036"/>
        <pc:sldMkLst>
          <pc:docMk/>
          <pc:sldMk cId="1779456218" sldId="298"/>
        </pc:sldMkLst>
        <pc:spChg chg="mod">
          <ac:chgData name="halfwayts@outlook.jp" userId="4f0ab777d7c4b90e" providerId="LiveId" clId="{7318D2FF-065D-4595-8D49-B7AA3C22D90D}" dt="2018-11-18T03:35:51.954" v="2543" actId="1036"/>
          <ac:spMkLst>
            <pc:docMk/>
            <pc:sldMk cId="1779456218" sldId="298"/>
            <ac:spMk id="15" creationId="{B4E25054-3FF6-47AA-A23C-4D2DDC891DB2}"/>
          </ac:spMkLst>
        </pc:spChg>
        <pc:spChg chg="add del mod">
          <ac:chgData name="halfwayts@outlook.jp" userId="4f0ab777d7c4b90e" providerId="LiveId" clId="{7318D2FF-065D-4595-8D49-B7AA3C22D90D}" dt="2018-11-18T03:35:45.839" v="2542"/>
          <ac:spMkLst>
            <pc:docMk/>
            <pc:sldMk cId="1779456218" sldId="298"/>
            <ac:spMk id="16" creationId="{2D08EF95-5301-4408-8A19-85286D736215}"/>
          </ac:spMkLst>
        </pc:spChg>
      </pc:sldChg>
      <pc:sldChg chg="ord">
        <pc:chgData name="halfwayts@outlook.jp" userId="4f0ab777d7c4b90e" providerId="LiveId" clId="{7318D2FF-065D-4595-8D49-B7AA3C22D90D}" dt="2018-11-18T02:17:20.303" v="7"/>
        <pc:sldMkLst>
          <pc:docMk/>
          <pc:sldMk cId="630598460" sldId="299"/>
        </pc:sldMkLst>
      </pc:sldChg>
      <pc:sldChg chg="modSp">
        <pc:chgData name="halfwayts@outlook.jp" userId="4f0ab777d7c4b90e" providerId="LiveId" clId="{7318D2FF-065D-4595-8D49-B7AA3C22D90D}" dt="2018-11-18T03:29:10.320" v="2382"/>
        <pc:sldMkLst>
          <pc:docMk/>
          <pc:sldMk cId="4226753143" sldId="300"/>
        </pc:sldMkLst>
        <pc:spChg chg="mod">
          <ac:chgData name="halfwayts@outlook.jp" userId="4f0ab777d7c4b90e" providerId="LiveId" clId="{7318D2FF-065D-4595-8D49-B7AA3C22D90D}" dt="2018-11-18T03:29:10.320" v="2382"/>
          <ac:spMkLst>
            <pc:docMk/>
            <pc:sldMk cId="4226753143" sldId="300"/>
            <ac:spMk id="3" creationId="{FF40BB81-5683-4EFE-A537-3772E48909B6}"/>
          </ac:spMkLst>
        </pc:spChg>
      </pc:sldChg>
      <pc:sldChg chg="ord">
        <pc:chgData name="halfwayts@outlook.jp" userId="4f0ab777d7c4b90e" providerId="LiveId" clId="{7318D2FF-065D-4595-8D49-B7AA3C22D90D}" dt="2018-11-18T03:22:34.865" v="1924"/>
        <pc:sldMkLst>
          <pc:docMk/>
          <pc:sldMk cId="2582638306" sldId="301"/>
        </pc:sldMkLst>
      </pc:sldChg>
      <pc:sldChg chg="ord">
        <pc:chgData name="halfwayts@outlook.jp" userId="4f0ab777d7c4b90e" providerId="LiveId" clId="{7318D2FF-065D-4595-8D49-B7AA3C22D90D}" dt="2018-11-18T02:17:04.058" v="6"/>
        <pc:sldMkLst>
          <pc:docMk/>
          <pc:sldMk cId="1940368495" sldId="303"/>
        </pc:sldMkLst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2627299367" sldId="305"/>
        </pc:sldMkLst>
      </pc:sldChg>
      <pc:sldChg chg="ord">
        <pc:chgData name="halfwayts@outlook.jp" userId="4f0ab777d7c4b90e" providerId="LiveId" clId="{7318D2FF-065D-4595-8D49-B7AA3C22D90D}" dt="2018-11-18T02:21:21.363" v="10"/>
        <pc:sldMkLst>
          <pc:docMk/>
          <pc:sldMk cId="61308959" sldId="307"/>
        </pc:sldMkLst>
      </pc:sldChg>
      <pc:sldChg chg="addSp ord">
        <pc:chgData name="halfwayts@outlook.jp" userId="4f0ab777d7c4b90e" providerId="LiveId" clId="{7318D2FF-065D-4595-8D49-B7AA3C22D90D}" dt="2018-11-18T02:51:19.771" v="572"/>
        <pc:sldMkLst>
          <pc:docMk/>
          <pc:sldMk cId="1674439440" sldId="308"/>
        </pc:sldMkLst>
        <pc:picChg chg="add">
          <ac:chgData name="halfwayts@outlook.jp" userId="4f0ab777d7c4b90e" providerId="LiveId" clId="{7318D2FF-065D-4595-8D49-B7AA3C22D90D}" dt="2018-11-18T02:51:19.771" v="572"/>
          <ac:picMkLst>
            <pc:docMk/>
            <pc:sldMk cId="1674439440" sldId="308"/>
            <ac:picMk id="7" creationId="{3FB6082C-1315-4B8B-AE63-2B107A8F3DE4}"/>
          </ac:picMkLst>
        </pc:picChg>
      </pc:sldChg>
      <pc:sldChg chg="ord">
        <pc:chgData name="halfwayts@outlook.jp" userId="4f0ab777d7c4b90e" providerId="LiveId" clId="{7318D2FF-065D-4595-8D49-B7AA3C22D90D}" dt="2018-11-18T02:17:20.303" v="7"/>
        <pc:sldMkLst>
          <pc:docMk/>
          <pc:sldMk cId="140588017" sldId="309"/>
        </pc:sldMkLst>
      </pc:sldChg>
      <pc:sldChg chg="addSp delSp modSp ord modTransition">
        <pc:chgData name="halfwayts@outlook.jp" userId="4f0ab777d7c4b90e" providerId="LiveId" clId="{7318D2FF-065D-4595-8D49-B7AA3C22D90D}" dt="2018-11-18T03:44:37.959" v="3215"/>
        <pc:sldMkLst>
          <pc:docMk/>
          <pc:sldMk cId="1338477705" sldId="310"/>
        </pc:sldMkLst>
        <pc:spChg chg="add mod">
          <ac:chgData name="halfwayts@outlook.jp" userId="4f0ab777d7c4b90e" providerId="LiveId" clId="{7318D2FF-065D-4595-8D49-B7AA3C22D90D}" dt="2018-11-18T03:44:37.959" v="3215"/>
          <ac:spMkLst>
            <pc:docMk/>
            <pc:sldMk cId="1338477705" sldId="310"/>
            <ac:spMk id="6" creationId="{A50AEEA0-05EA-442F-AF37-80F1CA89B875}"/>
          </ac:spMkLst>
        </pc:spChg>
        <pc:spChg chg="del">
          <ac:chgData name="halfwayts@outlook.jp" userId="4f0ab777d7c4b90e" providerId="LiveId" clId="{7318D2FF-065D-4595-8D49-B7AA3C22D90D}" dt="2018-11-18T03:43:58.477" v="3159"/>
          <ac:spMkLst>
            <pc:docMk/>
            <pc:sldMk cId="1338477705" sldId="310"/>
            <ac:spMk id="15" creationId="{00000000-0000-0000-0000-000000000000}"/>
          </ac:spMkLst>
        </pc:spChg>
      </pc:sldChg>
      <pc:sldChg chg="modSp add ord">
        <pc:chgData name="halfwayts@outlook.jp" userId="4f0ab777d7c4b90e" providerId="LiveId" clId="{7318D2FF-065D-4595-8D49-B7AA3C22D90D}" dt="2018-11-18T04:04:11.941" v="3951"/>
        <pc:sldMkLst>
          <pc:docMk/>
          <pc:sldMk cId="2947981661" sldId="311"/>
        </pc:sldMkLst>
        <pc:spChg chg="mod">
          <ac:chgData name="halfwayts@outlook.jp" userId="4f0ab777d7c4b90e" providerId="LiveId" clId="{7318D2FF-065D-4595-8D49-B7AA3C22D90D}" dt="2018-11-18T04:04:11.941" v="3951"/>
          <ac:spMkLst>
            <pc:docMk/>
            <pc:sldMk cId="2947981661" sldId="311"/>
            <ac:spMk id="2" creationId="{00000000-0000-0000-0000-000000000000}"/>
          </ac:spMkLst>
        </pc:spChg>
        <pc:spChg chg="mod">
          <ac:chgData name="halfwayts@outlook.jp" userId="4f0ab777d7c4b90e" providerId="LiveId" clId="{7318D2FF-065D-4595-8D49-B7AA3C22D90D}" dt="2018-11-18T03:16:39.482" v="1402"/>
          <ac:spMkLst>
            <pc:docMk/>
            <pc:sldMk cId="2947981661" sldId="31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1DBB-DA1B-42AA-8C3D-36A81D972708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4700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96CC-51CA-4D64-A487-93D5DD31A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453.xml"/><Relationship Id="rId21" Type="http://schemas.openxmlformats.org/officeDocument/2006/relationships/tags" Target="../tags/tag357.xml"/><Relationship Id="rId42" Type="http://schemas.openxmlformats.org/officeDocument/2006/relationships/tags" Target="../tags/tag378.xml"/><Relationship Id="rId63" Type="http://schemas.openxmlformats.org/officeDocument/2006/relationships/tags" Target="../tags/tag399.xml"/><Relationship Id="rId84" Type="http://schemas.openxmlformats.org/officeDocument/2006/relationships/tags" Target="../tags/tag420.xml"/><Relationship Id="rId138" Type="http://schemas.openxmlformats.org/officeDocument/2006/relationships/tags" Target="../tags/tag474.xml"/><Relationship Id="rId107" Type="http://schemas.openxmlformats.org/officeDocument/2006/relationships/tags" Target="../tags/tag443.xml"/><Relationship Id="rId11" Type="http://schemas.openxmlformats.org/officeDocument/2006/relationships/tags" Target="../tags/tag347.xml"/><Relationship Id="rId32" Type="http://schemas.openxmlformats.org/officeDocument/2006/relationships/tags" Target="../tags/tag368.xml"/><Relationship Id="rId37" Type="http://schemas.openxmlformats.org/officeDocument/2006/relationships/tags" Target="../tags/tag373.xml"/><Relationship Id="rId53" Type="http://schemas.openxmlformats.org/officeDocument/2006/relationships/tags" Target="../tags/tag389.xml"/><Relationship Id="rId58" Type="http://schemas.openxmlformats.org/officeDocument/2006/relationships/tags" Target="../tags/tag394.xml"/><Relationship Id="rId74" Type="http://schemas.openxmlformats.org/officeDocument/2006/relationships/tags" Target="../tags/tag410.xml"/><Relationship Id="rId79" Type="http://schemas.openxmlformats.org/officeDocument/2006/relationships/tags" Target="../tags/tag415.xml"/><Relationship Id="rId102" Type="http://schemas.openxmlformats.org/officeDocument/2006/relationships/tags" Target="../tags/tag438.xml"/><Relationship Id="rId123" Type="http://schemas.openxmlformats.org/officeDocument/2006/relationships/tags" Target="../tags/tag459.xml"/><Relationship Id="rId128" Type="http://schemas.openxmlformats.org/officeDocument/2006/relationships/tags" Target="../tags/tag464.xml"/><Relationship Id="rId144" Type="http://schemas.openxmlformats.org/officeDocument/2006/relationships/image" Target="../media/image12.png"/><Relationship Id="rId5" Type="http://schemas.openxmlformats.org/officeDocument/2006/relationships/tags" Target="../tags/tag341.xml"/><Relationship Id="rId90" Type="http://schemas.openxmlformats.org/officeDocument/2006/relationships/tags" Target="../tags/tag426.xml"/><Relationship Id="rId95" Type="http://schemas.openxmlformats.org/officeDocument/2006/relationships/tags" Target="../tags/tag431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43" Type="http://schemas.openxmlformats.org/officeDocument/2006/relationships/tags" Target="../tags/tag379.xml"/><Relationship Id="rId48" Type="http://schemas.openxmlformats.org/officeDocument/2006/relationships/tags" Target="../tags/tag384.xml"/><Relationship Id="rId64" Type="http://schemas.openxmlformats.org/officeDocument/2006/relationships/tags" Target="../tags/tag400.xml"/><Relationship Id="rId69" Type="http://schemas.openxmlformats.org/officeDocument/2006/relationships/tags" Target="../tags/tag405.xml"/><Relationship Id="rId113" Type="http://schemas.openxmlformats.org/officeDocument/2006/relationships/tags" Target="../tags/tag449.xml"/><Relationship Id="rId118" Type="http://schemas.openxmlformats.org/officeDocument/2006/relationships/tags" Target="../tags/tag454.xml"/><Relationship Id="rId134" Type="http://schemas.openxmlformats.org/officeDocument/2006/relationships/tags" Target="../tags/tag470.xml"/><Relationship Id="rId139" Type="http://schemas.openxmlformats.org/officeDocument/2006/relationships/tags" Target="../tags/tag475.xml"/><Relationship Id="rId80" Type="http://schemas.openxmlformats.org/officeDocument/2006/relationships/tags" Target="../tags/tag416.xml"/><Relationship Id="rId85" Type="http://schemas.openxmlformats.org/officeDocument/2006/relationships/tags" Target="../tags/tag421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33" Type="http://schemas.openxmlformats.org/officeDocument/2006/relationships/tags" Target="../tags/tag369.xml"/><Relationship Id="rId38" Type="http://schemas.openxmlformats.org/officeDocument/2006/relationships/tags" Target="../tags/tag374.xml"/><Relationship Id="rId59" Type="http://schemas.openxmlformats.org/officeDocument/2006/relationships/tags" Target="../tags/tag395.xml"/><Relationship Id="rId103" Type="http://schemas.openxmlformats.org/officeDocument/2006/relationships/tags" Target="../tags/tag439.xml"/><Relationship Id="rId108" Type="http://schemas.openxmlformats.org/officeDocument/2006/relationships/tags" Target="../tags/tag444.xml"/><Relationship Id="rId124" Type="http://schemas.openxmlformats.org/officeDocument/2006/relationships/tags" Target="../tags/tag460.xml"/><Relationship Id="rId129" Type="http://schemas.openxmlformats.org/officeDocument/2006/relationships/tags" Target="../tags/tag465.xml"/><Relationship Id="rId54" Type="http://schemas.openxmlformats.org/officeDocument/2006/relationships/tags" Target="../tags/tag390.xml"/><Relationship Id="rId70" Type="http://schemas.openxmlformats.org/officeDocument/2006/relationships/tags" Target="../tags/tag406.xml"/><Relationship Id="rId75" Type="http://schemas.openxmlformats.org/officeDocument/2006/relationships/tags" Target="../tags/tag411.xml"/><Relationship Id="rId91" Type="http://schemas.openxmlformats.org/officeDocument/2006/relationships/tags" Target="../tags/tag427.xml"/><Relationship Id="rId96" Type="http://schemas.openxmlformats.org/officeDocument/2006/relationships/tags" Target="../tags/tag432.xml"/><Relationship Id="rId140" Type="http://schemas.openxmlformats.org/officeDocument/2006/relationships/tags" Target="../tags/tag47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49" Type="http://schemas.openxmlformats.org/officeDocument/2006/relationships/tags" Target="../tags/tag385.xml"/><Relationship Id="rId114" Type="http://schemas.openxmlformats.org/officeDocument/2006/relationships/tags" Target="../tags/tag450.xml"/><Relationship Id="rId119" Type="http://schemas.openxmlformats.org/officeDocument/2006/relationships/tags" Target="../tags/tag455.xml"/><Relationship Id="rId44" Type="http://schemas.openxmlformats.org/officeDocument/2006/relationships/tags" Target="../tags/tag380.xml"/><Relationship Id="rId60" Type="http://schemas.openxmlformats.org/officeDocument/2006/relationships/tags" Target="../tags/tag396.xml"/><Relationship Id="rId65" Type="http://schemas.openxmlformats.org/officeDocument/2006/relationships/tags" Target="../tags/tag401.xml"/><Relationship Id="rId81" Type="http://schemas.openxmlformats.org/officeDocument/2006/relationships/tags" Target="../tags/tag417.xml"/><Relationship Id="rId86" Type="http://schemas.openxmlformats.org/officeDocument/2006/relationships/tags" Target="../tags/tag422.xml"/><Relationship Id="rId130" Type="http://schemas.openxmlformats.org/officeDocument/2006/relationships/tags" Target="../tags/tag466.xml"/><Relationship Id="rId135" Type="http://schemas.openxmlformats.org/officeDocument/2006/relationships/tags" Target="../tags/tag471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9" Type="http://schemas.openxmlformats.org/officeDocument/2006/relationships/tags" Target="../tags/tag375.xml"/><Relationship Id="rId109" Type="http://schemas.openxmlformats.org/officeDocument/2006/relationships/tags" Target="../tags/tag445.xml"/><Relationship Id="rId34" Type="http://schemas.openxmlformats.org/officeDocument/2006/relationships/tags" Target="../tags/tag370.xml"/><Relationship Id="rId50" Type="http://schemas.openxmlformats.org/officeDocument/2006/relationships/tags" Target="../tags/tag386.xml"/><Relationship Id="rId55" Type="http://schemas.openxmlformats.org/officeDocument/2006/relationships/tags" Target="../tags/tag391.xml"/><Relationship Id="rId76" Type="http://schemas.openxmlformats.org/officeDocument/2006/relationships/tags" Target="../tags/tag412.xml"/><Relationship Id="rId97" Type="http://schemas.openxmlformats.org/officeDocument/2006/relationships/tags" Target="../tags/tag433.xml"/><Relationship Id="rId104" Type="http://schemas.openxmlformats.org/officeDocument/2006/relationships/tags" Target="../tags/tag440.xml"/><Relationship Id="rId120" Type="http://schemas.openxmlformats.org/officeDocument/2006/relationships/tags" Target="../tags/tag456.xml"/><Relationship Id="rId125" Type="http://schemas.openxmlformats.org/officeDocument/2006/relationships/tags" Target="../tags/tag461.xml"/><Relationship Id="rId141" Type="http://schemas.openxmlformats.org/officeDocument/2006/relationships/tags" Target="../tags/tag477.xml"/><Relationship Id="rId7" Type="http://schemas.openxmlformats.org/officeDocument/2006/relationships/tags" Target="../tags/tag343.xml"/><Relationship Id="rId71" Type="http://schemas.openxmlformats.org/officeDocument/2006/relationships/tags" Target="../tags/tag407.xml"/><Relationship Id="rId92" Type="http://schemas.openxmlformats.org/officeDocument/2006/relationships/tags" Target="../tags/tag428.xml"/><Relationship Id="rId2" Type="http://schemas.openxmlformats.org/officeDocument/2006/relationships/tags" Target="../tags/tag338.xml"/><Relationship Id="rId29" Type="http://schemas.openxmlformats.org/officeDocument/2006/relationships/tags" Target="../tags/tag365.xml"/><Relationship Id="rId24" Type="http://schemas.openxmlformats.org/officeDocument/2006/relationships/tags" Target="../tags/tag360.xml"/><Relationship Id="rId40" Type="http://schemas.openxmlformats.org/officeDocument/2006/relationships/tags" Target="../tags/tag376.xml"/><Relationship Id="rId45" Type="http://schemas.openxmlformats.org/officeDocument/2006/relationships/tags" Target="../tags/tag381.xml"/><Relationship Id="rId66" Type="http://schemas.openxmlformats.org/officeDocument/2006/relationships/tags" Target="../tags/tag402.xml"/><Relationship Id="rId87" Type="http://schemas.openxmlformats.org/officeDocument/2006/relationships/tags" Target="../tags/tag423.xml"/><Relationship Id="rId110" Type="http://schemas.openxmlformats.org/officeDocument/2006/relationships/tags" Target="../tags/tag446.xml"/><Relationship Id="rId115" Type="http://schemas.openxmlformats.org/officeDocument/2006/relationships/tags" Target="../tags/tag451.xml"/><Relationship Id="rId131" Type="http://schemas.openxmlformats.org/officeDocument/2006/relationships/tags" Target="../tags/tag467.xml"/><Relationship Id="rId136" Type="http://schemas.openxmlformats.org/officeDocument/2006/relationships/tags" Target="../tags/tag472.xml"/><Relationship Id="rId61" Type="http://schemas.openxmlformats.org/officeDocument/2006/relationships/tags" Target="../tags/tag397.xml"/><Relationship Id="rId82" Type="http://schemas.openxmlformats.org/officeDocument/2006/relationships/tags" Target="../tags/tag418.xml"/><Relationship Id="rId19" Type="http://schemas.openxmlformats.org/officeDocument/2006/relationships/tags" Target="../tags/tag355.xml"/><Relationship Id="rId14" Type="http://schemas.openxmlformats.org/officeDocument/2006/relationships/tags" Target="../tags/tag350.xml"/><Relationship Id="rId30" Type="http://schemas.openxmlformats.org/officeDocument/2006/relationships/tags" Target="../tags/tag366.xml"/><Relationship Id="rId35" Type="http://schemas.openxmlformats.org/officeDocument/2006/relationships/tags" Target="../tags/tag371.xml"/><Relationship Id="rId56" Type="http://schemas.openxmlformats.org/officeDocument/2006/relationships/tags" Target="../tags/tag392.xml"/><Relationship Id="rId77" Type="http://schemas.openxmlformats.org/officeDocument/2006/relationships/tags" Target="../tags/tag413.xml"/><Relationship Id="rId100" Type="http://schemas.openxmlformats.org/officeDocument/2006/relationships/tags" Target="../tags/tag436.xml"/><Relationship Id="rId105" Type="http://schemas.openxmlformats.org/officeDocument/2006/relationships/tags" Target="../tags/tag441.xml"/><Relationship Id="rId126" Type="http://schemas.openxmlformats.org/officeDocument/2006/relationships/tags" Target="../tags/tag462.xml"/><Relationship Id="rId8" Type="http://schemas.openxmlformats.org/officeDocument/2006/relationships/tags" Target="../tags/tag344.xml"/><Relationship Id="rId51" Type="http://schemas.openxmlformats.org/officeDocument/2006/relationships/tags" Target="../tags/tag387.xml"/><Relationship Id="rId72" Type="http://schemas.openxmlformats.org/officeDocument/2006/relationships/tags" Target="../tags/tag408.xml"/><Relationship Id="rId93" Type="http://schemas.openxmlformats.org/officeDocument/2006/relationships/tags" Target="../tags/tag429.xml"/><Relationship Id="rId98" Type="http://schemas.openxmlformats.org/officeDocument/2006/relationships/tags" Target="../tags/tag434.xml"/><Relationship Id="rId121" Type="http://schemas.openxmlformats.org/officeDocument/2006/relationships/tags" Target="../tags/tag457.xml"/><Relationship Id="rId142" Type="http://schemas.openxmlformats.org/officeDocument/2006/relationships/tags" Target="../tags/tag478.xml"/><Relationship Id="rId3" Type="http://schemas.openxmlformats.org/officeDocument/2006/relationships/tags" Target="../tags/tag339.xml"/><Relationship Id="rId25" Type="http://schemas.openxmlformats.org/officeDocument/2006/relationships/tags" Target="../tags/tag361.xml"/><Relationship Id="rId46" Type="http://schemas.openxmlformats.org/officeDocument/2006/relationships/tags" Target="../tags/tag382.xml"/><Relationship Id="rId67" Type="http://schemas.openxmlformats.org/officeDocument/2006/relationships/tags" Target="../tags/tag403.xml"/><Relationship Id="rId116" Type="http://schemas.openxmlformats.org/officeDocument/2006/relationships/tags" Target="../tags/tag452.xml"/><Relationship Id="rId137" Type="http://schemas.openxmlformats.org/officeDocument/2006/relationships/tags" Target="../tags/tag473.xml"/><Relationship Id="rId20" Type="http://schemas.openxmlformats.org/officeDocument/2006/relationships/tags" Target="../tags/tag356.xml"/><Relationship Id="rId41" Type="http://schemas.openxmlformats.org/officeDocument/2006/relationships/tags" Target="../tags/tag377.xml"/><Relationship Id="rId62" Type="http://schemas.openxmlformats.org/officeDocument/2006/relationships/tags" Target="../tags/tag398.xml"/><Relationship Id="rId83" Type="http://schemas.openxmlformats.org/officeDocument/2006/relationships/tags" Target="../tags/tag419.xml"/><Relationship Id="rId88" Type="http://schemas.openxmlformats.org/officeDocument/2006/relationships/tags" Target="../tags/tag424.xml"/><Relationship Id="rId111" Type="http://schemas.openxmlformats.org/officeDocument/2006/relationships/tags" Target="../tags/tag447.xml"/><Relationship Id="rId132" Type="http://schemas.openxmlformats.org/officeDocument/2006/relationships/tags" Target="../tags/tag468.xml"/><Relationship Id="rId15" Type="http://schemas.openxmlformats.org/officeDocument/2006/relationships/tags" Target="../tags/tag351.xml"/><Relationship Id="rId36" Type="http://schemas.openxmlformats.org/officeDocument/2006/relationships/tags" Target="../tags/tag372.xml"/><Relationship Id="rId57" Type="http://schemas.openxmlformats.org/officeDocument/2006/relationships/tags" Target="../tags/tag393.xml"/><Relationship Id="rId106" Type="http://schemas.openxmlformats.org/officeDocument/2006/relationships/tags" Target="../tags/tag442.xml"/><Relationship Id="rId127" Type="http://schemas.openxmlformats.org/officeDocument/2006/relationships/tags" Target="../tags/tag463.xml"/><Relationship Id="rId10" Type="http://schemas.openxmlformats.org/officeDocument/2006/relationships/tags" Target="../tags/tag346.xml"/><Relationship Id="rId31" Type="http://schemas.openxmlformats.org/officeDocument/2006/relationships/tags" Target="../tags/tag367.xml"/><Relationship Id="rId52" Type="http://schemas.openxmlformats.org/officeDocument/2006/relationships/tags" Target="../tags/tag388.xml"/><Relationship Id="rId73" Type="http://schemas.openxmlformats.org/officeDocument/2006/relationships/tags" Target="../tags/tag409.xml"/><Relationship Id="rId78" Type="http://schemas.openxmlformats.org/officeDocument/2006/relationships/tags" Target="../tags/tag414.xml"/><Relationship Id="rId94" Type="http://schemas.openxmlformats.org/officeDocument/2006/relationships/tags" Target="../tags/tag430.xml"/><Relationship Id="rId99" Type="http://schemas.openxmlformats.org/officeDocument/2006/relationships/tags" Target="../tags/tag435.xml"/><Relationship Id="rId101" Type="http://schemas.openxmlformats.org/officeDocument/2006/relationships/tags" Target="../tags/tag437.xml"/><Relationship Id="rId122" Type="http://schemas.openxmlformats.org/officeDocument/2006/relationships/tags" Target="../tags/tag458.xml"/><Relationship Id="rId143" Type="http://schemas.openxmlformats.org/officeDocument/2006/relationships/slideLayout" Target="../slideLayouts/slideLayout6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26" Type="http://schemas.openxmlformats.org/officeDocument/2006/relationships/tags" Target="../tags/tag362.xml"/><Relationship Id="rId47" Type="http://schemas.openxmlformats.org/officeDocument/2006/relationships/tags" Target="../tags/tag383.xml"/><Relationship Id="rId68" Type="http://schemas.openxmlformats.org/officeDocument/2006/relationships/tags" Target="../tags/tag404.xml"/><Relationship Id="rId89" Type="http://schemas.openxmlformats.org/officeDocument/2006/relationships/tags" Target="../tags/tag425.xml"/><Relationship Id="rId112" Type="http://schemas.openxmlformats.org/officeDocument/2006/relationships/tags" Target="../tags/tag448.xml"/><Relationship Id="rId133" Type="http://schemas.openxmlformats.org/officeDocument/2006/relationships/tags" Target="../tags/tag469.xml"/><Relationship Id="rId16" Type="http://schemas.openxmlformats.org/officeDocument/2006/relationships/tags" Target="../tags/tag35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04.xml"/><Relationship Id="rId21" Type="http://schemas.openxmlformats.org/officeDocument/2006/relationships/tags" Target="../tags/tag499.xml"/><Relationship Id="rId42" Type="http://schemas.openxmlformats.org/officeDocument/2006/relationships/tags" Target="../tags/tag520.xml"/><Relationship Id="rId47" Type="http://schemas.openxmlformats.org/officeDocument/2006/relationships/tags" Target="../tags/tag525.xml"/><Relationship Id="rId63" Type="http://schemas.openxmlformats.org/officeDocument/2006/relationships/tags" Target="../tags/tag541.xml"/><Relationship Id="rId68" Type="http://schemas.openxmlformats.org/officeDocument/2006/relationships/tags" Target="../tags/tag546.xml"/><Relationship Id="rId84" Type="http://schemas.openxmlformats.org/officeDocument/2006/relationships/image" Target="../media/image13.png"/><Relationship Id="rId16" Type="http://schemas.openxmlformats.org/officeDocument/2006/relationships/tags" Target="../tags/tag494.xml"/><Relationship Id="rId11" Type="http://schemas.openxmlformats.org/officeDocument/2006/relationships/tags" Target="../tags/tag489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53" Type="http://schemas.openxmlformats.org/officeDocument/2006/relationships/tags" Target="../tags/tag531.xml"/><Relationship Id="rId58" Type="http://schemas.openxmlformats.org/officeDocument/2006/relationships/tags" Target="../tags/tag536.xml"/><Relationship Id="rId74" Type="http://schemas.openxmlformats.org/officeDocument/2006/relationships/tags" Target="../tags/tag552.xml"/><Relationship Id="rId79" Type="http://schemas.openxmlformats.org/officeDocument/2006/relationships/tags" Target="../tags/tag557.xml"/><Relationship Id="rId5" Type="http://schemas.openxmlformats.org/officeDocument/2006/relationships/tags" Target="../tags/tag483.xml"/><Relationship Id="rId61" Type="http://schemas.openxmlformats.org/officeDocument/2006/relationships/tags" Target="../tags/tag539.xml"/><Relationship Id="rId82" Type="http://schemas.openxmlformats.org/officeDocument/2006/relationships/tags" Target="../tags/tag560.xml"/><Relationship Id="rId19" Type="http://schemas.openxmlformats.org/officeDocument/2006/relationships/tags" Target="../tags/tag49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tags" Target="../tags/tag521.xml"/><Relationship Id="rId48" Type="http://schemas.openxmlformats.org/officeDocument/2006/relationships/tags" Target="../tags/tag526.xml"/><Relationship Id="rId56" Type="http://schemas.openxmlformats.org/officeDocument/2006/relationships/tags" Target="../tags/tag534.xml"/><Relationship Id="rId64" Type="http://schemas.openxmlformats.org/officeDocument/2006/relationships/tags" Target="../tags/tag542.xml"/><Relationship Id="rId69" Type="http://schemas.openxmlformats.org/officeDocument/2006/relationships/tags" Target="../tags/tag547.xml"/><Relationship Id="rId77" Type="http://schemas.openxmlformats.org/officeDocument/2006/relationships/tags" Target="../tags/tag555.xml"/><Relationship Id="rId8" Type="http://schemas.openxmlformats.org/officeDocument/2006/relationships/tags" Target="../tags/tag486.xml"/><Relationship Id="rId51" Type="http://schemas.openxmlformats.org/officeDocument/2006/relationships/tags" Target="../tags/tag529.xml"/><Relationship Id="rId72" Type="http://schemas.openxmlformats.org/officeDocument/2006/relationships/tags" Target="../tags/tag550.xml"/><Relationship Id="rId80" Type="http://schemas.openxmlformats.org/officeDocument/2006/relationships/tags" Target="../tags/tag558.xml"/><Relationship Id="rId3" Type="http://schemas.openxmlformats.org/officeDocument/2006/relationships/tags" Target="../tags/tag481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46" Type="http://schemas.openxmlformats.org/officeDocument/2006/relationships/tags" Target="../tags/tag524.xml"/><Relationship Id="rId59" Type="http://schemas.openxmlformats.org/officeDocument/2006/relationships/tags" Target="../tags/tag537.xml"/><Relationship Id="rId67" Type="http://schemas.openxmlformats.org/officeDocument/2006/relationships/tags" Target="../tags/tag545.xml"/><Relationship Id="rId20" Type="http://schemas.openxmlformats.org/officeDocument/2006/relationships/tags" Target="../tags/tag498.xml"/><Relationship Id="rId41" Type="http://schemas.openxmlformats.org/officeDocument/2006/relationships/tags" Target="../tags/tag519.xml"/><Relationship Id="rId54" Type="http://schemas.openxmlformats.org/officeDocument/2006/relationships/tags" Target="../tags/tag532.xml"/><Relationship Id="rId62" Type="http://schemas.openxmlformats.org/officeDocument/2006/relationships/tags" Target="../tags/tag540.xml"/><Relationship Id="rId70" Type="http://schemas.openxmlformats.org/officeDocument/2006/relationships/tags" Target="../tags/tag548.xml"/><Relationship Id="rId75" Type="http://schemas.openxmlformats.org/officeDocument/2006/relationships/tags" Target="../tags/tag553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49" Type="http://schemas.openxmlformats.org/officeDocument/2006/relationships/tags" Target="../tags/tag527.xml"/><Relationship Id="rId57" Type="http://schemas.openxmlformats.org/officeDocument/2006/relationships/tags" Target="../tags/tag535.xml"/><Relationship Id="rId10" Type="http://schemas.openxmlformats.org/officeDocument/2006/relationships/tags" Target="../tags/tag488.xml"/><Relationship Id="rId31" Type="http://schemas.openxmlformats.org/officeDocument/2006/relationships/tags" Target="../tags/tag509.xml"/><Relationship Id="rId44" Type="http://schemas.openxmlformats.org/officeDocument/2006/relationships/tags" Target="../tags/tag522.xml"/><Relationship Id="rId52" Type="http://schemas.openxmlformats.org/officeDocument/2006/relationships/tags" Target="../tags/tag530.xml"/><Relationship Id="rId60" Type="http://schemas.openxmlformats.org/officeDocument/2006/relationships/tags" Target="../tags/tag538.xml"/><Relationship Id="rId65" Type="http://schemas.openxmlformats.org/officeDocument/2006/relationships/tags" Target="../tags/tag543.xml"/><Relationship Id="rId73" Type="http://schemas.openxmlformats.org/officeDocument/2006/relationships/tags" Target="../tags/tag551.xml"/><Relationship Id="rId78" Type="http://schemas.openxmlformats.org/officeDocument/2006/relationships/tags" Target="../tags/tag556.xml"/><Relationship Id="rId81" Type="http://schemas.openxmlformats.org/officeDocument/2006/relationships/tags" Target="../tags/tag559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39" Type="http://schemas.openxmlformats.org/officeDocument/2006/relationships/tags" Target="../tags/tag517.xml"/><Relationship Id="rId34" Type="http://schemas.openxmlformats.org/officeDocument/2006/relationships/tags" Target="../tags/tag512.xml"/><Relationship Id="rId50" Type="http://schemas.openxmlformats.org/officeDocument/2006/relationships/tags" Target="../tags/tag528.xml"/><Relationship Id="rId55" Type="http://schemas.openxmlformats.org/officeDocument/2006/relationships/tags" Target="../tags/tag533.xml"/><Relationship Id="rId76" Type="http://schemas.openxmlformats.org/officeDocument/2006/relationships/tags" Target="../tags/tag554.xml"/><Relationship Id="rId7" Type="http://schemas.openxmlformats.org/officeDocument/2006/relationships/tags" Target="../tags/tag485.xml"/><Relationship Id="rId71" Type="http://schemas.openxmlformats.org/officeDocument/2006/relationships/tags" Target="../tags/tag549.xml"/><Relationship Id="rId2" Type="http://schemas.openxmlformats.org/officeDocument/2006/relationships/tags" Target="../tags/tag480.xml"/><Relationship Id="rId29" Type="http://schemas.openxmlformats.org/officeDocument/2006/relationships/tags" Target="../tags/tag507.xml"/><Relationship Id="rId24" Type="http://schemas.openxmlformats.org/officeDocument/2006/relationships/tags" Target="../tags/tag502.xml"/><Relationship Id="rId40" Type="http://schemas.openxmlformats.org/officeDocument/2006/relationships/tags" Target="../tags/tag518.xml"/><Relationship Id="rId45" Type="http://schemas.openxmlformats.org/officeDocument/2006/relationships/tags" Target="../tags/tag523.xml"/><Relationship Id="rId66" Type="http://schemas.openxmlformats.org/officeDocument/2006/relationships/tags" Target="../tags/tag544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586.xml"/><Relationship Id="rId21" Type="http://schemas.openxmlformats.org/officeDocument/2006/relationships/tags" Target="../tags/tag581.xml"/><Relationship Id="rId42" Type="http://schemas.openxmlformats.org/officeDocument/2006/relationships/tags" Target="../tags/tag602.xml"/><Relationship Id="rId47" Type="http://schemas.openxmlformats.org/officeDocument/2006/relationships/tags" Target="../tags/tag607.xml"/><Relationship Id="rId63" Type="http://schemas.openxmlformats.org/officeDocument/2006/relationships/tags" Target="../tags/tag623.xml"/><Relationship Id="rId68" Type="http://schemas.openxmlformats.org/officeDocument/2006/relationships/tags" Target="../tags/tag628.xml"/><Relationship Id="rId16" Type="http://schemas.openxmlformats.org/officeDocument/2006/relationships/tags" Target="../tags/tag576.xml"/><Relationship Id="rId11" Type="http://schemas.openxmlformats.org/officeDocument/2006/relationships/tags" Target="../tags/tag571.xml"/><Relationship Id="rId32" Type="http://schemas.openxmlformats.org/officeDocument/2006/relationships/tags" Target="../tags/tag592.xml"/><Relationship Id="rId37" Type="http://schemas.openxmlformats.org/officeDocument/2006/relationships/tags" Target="../tags/tag597.xml"/><Relationship Id="rId53" Type="http://schemas.openxmlformats.org/officeDocument/2006/relationships/tags" Target="../tags/tag613.xml"/><Relationship Id="rId58" Type="http://schemas.openxmlformats.org/officeDocument/2006/relationships/tags" Target="../tags/tag618.xml"/><Relationship Id="rId74" Type="http://schemas.openxmlformats.org/officeDocument/2006/relationships/tags" Target="../tags/tag634.xml"/><Relationship Id="rId79" Type="http://schemas.openxmlformats.org/officeDocument/2006/relationships/tags" Target="../tags/tag639.xml"/><Relationship Id="rId5" Type="http://schemas.openxmlformats.org/officeDocument/2006/relationships/tags" Target="../tags/tag565.xml"/><Relationship Id="rId61" Type="http://schemas.openxmlformats.org/officeDocument/2006/relationships/tags" Target="../tags/tag621.xml"/><Relationship Id="rId82" Type="http://schemas.openxmlformats.org/officeDocument/2006/relationships/tags" Target="../tags/tag642.xml"/><Relationship Id="rId19" Type="http://schemas.openxmlformats.org/officeDocument/2006/relationships/tags" Target="../tags/tag57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tags" Target="../tags/tag587.xml"/><Relationship Id="rId30" Type="http://schemas.openxmlformats.org/officeDocument/2006/relationships/tags" Target="../tags/tag590.xml"/><Relationship Id="rId35" Type="http://schemas.openxmlformats.org/officeDocument/2006/relationships/tags" Target="../tags/tag595.xml"/><Relationship Id="rId43" Type="http://schemas.openxmlformats.org/officeDocument/2006/relationships/tags" Target="../tags/tag603.xml"/><Relationship Id="rId48" Type="http://schemas.openxmlformats.org/officeDocument/2006/relationships/tags" Target="../tags/tag608.xml"/><Relationship Id="rId56" Type="http://schemas.openxmlformats.org/officeDocument/2006/relationships/tags" Target="../tags/tag616.xml"/><Relationship Id="rId64" Type="http://schemas.openxmlformats.org/officeDocument/2006/relationships/tags" Target="../tags/tag624.xml"/><Relationship Id="rId69" Type="http://schemas.openxmlformats.org/officeDocument/2006/relationships/tags" Target="../tags/tag629.xml"/><Relationship Id="rId77" Type="http://schemas.openxmlformats.org/officeDocument/2006/relationships/tags" Target="../tags/tag637.xml"/><Relationship Id="rId8" Type="http://schemas.openxmlformats.org/officeDocument/2006/relationships/tags" Target="../tags/tag568.xml"/><Relationship Id="rId51" Type="http://schemas.openxmlformats.org/officeDocument/2006/relationships/tags" Target="../tags/tag611.xml"/><Relationship Id="rId72" Type="http://schemas.openxmlformats.org/officeDocument/2006/relationships/tags" Target="../tags/tag632.xml"/><Relationship Id="rId80" Type="http://schemas.openxmlformats.org/officeDocument/2006/relationships/tags" Target="../tags/tag640.xml"/><Relationship Id="rId3" Type="http://schemas.openxmlformats.org/officeDocument/2006/relationships/tags" Target="../tags/tag563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tags" Target="../tags/tag585.xml"/><Relationship Id="rId33" Type="http://schemas.openxmlformats.org/officeDocument/2006/relationships/tags" Target="../tags/tag593.xml"/><Relationship Id="rId38" Type="http://schemas.openxmlformats.org/officeDocument/2006/relationships/tags" Target="../tags/tag598.xml"/><Relationship Id="rId46" Type="http://schemas.openxmlformats.org/officeDocument/2006/relationships/tags" Target="../tags/tag606.xml"/><Relationship Id="rId59" Type="http://schemas.openxmlformats.org/officeDocument/2006/relationships/tags" Target="../tags/tag619.xml"/><Relationship Id="rId67" Type="http://schemas.openxmlformats.org/officeDocument/2006/relationships/tags" Target="../tags/tag627.xml"/><Relationship Id="rId20" Type="http://schemas.openxmlformats.org/officeDocument/2006/relationships/tags" Target="../tags/tag580.xml"/><Relationship Id="rId41" Type="http://schemas.openxmlformats.org/officeDocument/2006/relationships/tags" Target="../tags/tag601.xml"/><Relationship Id="rId54" Type="http://schemas.openxmlformats.org/officeDocument/2006/relationships/tags" Target="../tags/tag614.xml"/><Relationship Id="rId62" Type="http://schemas.openxmlformats.org/officeDocument/2006/relationships/tags" Target="../tags/tag622.xml"/><Relationship Id="rId70" Type="http://schemas.openxmlformats.org/officeDocument/2006/relationships/tags" Target="../tags/tag630.xml"/><Relationship Id="rId75" Type="http://schemas.openxmlformats.org/officeDocument/2006/relationships/tags" Target="../tags/tag635.xml"/><Relationship Id="rId83" Type="http://schemas.openxmlformats.org/officeDocument/2006/relationships/slideLayout" Target="../slideLayouts/slideLayout6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tags" Target="../tags/tag588.xml"/><Relationship Id="rId36" Type="http://schemas.openxmlformats.org/officeDocument/2006/relationships/tags" Target="../tags/tag596.xml"/><Relationship Id="rId49" Type="http://schemas.openxmlformats.org/officeDocument/2006/relationships/tags" Target="../tags/tag609.xml"/><Relationship Id="rId57" Type="http://schemas.openxmlformats.org/officeDocument/2006/relationships/tags" Target="../tags/tag617.xml"/><Relationship Id="rId10" Type="http://schemas.openxmlformats.org/officeDocument/2006/relationships/tags" Target="../tags/tag570.xml"/><Relationship Id="rId31" Type="http://schemas.openxmlformats.org/officeDocument/2006/relationships/tags" Target="../tags/tag591.xml"/><Relationship Id="rId44" Type="http://schemas.openxmlformats.org/officeDocument/2006/relationships/tags" Target="../tags/tag604.xml"/><Relationship Id="rId52" Type="http://schemas.openxmlformats.org/officeDocument/2006/relationships/tags" Target="../tags/tag612.xml"/><Relationship Id="rId60" Type="http://schemas.openxmlformats.org/officeDocument/2006/relationships/tags" Target="../tags/tag620.xml"/><Relationship Id="rId65" Type="http://schemas.openxmlformats.org/officeDocument/2006/relationships/tags" Target="../tags/tag625.xml"/><Relationship Id="rId73" Type="http://schemas.openxmlformats.org/officeDocument/2006/relationships/tags" Target="../tags/tag633.xml"/><Relationship Id="rId78" Type="http://schemas.openxmlformats.org/officeDocument/2006/relationships/tags" Target="../tags/tag638.xml"/><Relationship Id="rId81" Type="http://schemas.openxmlformats.org/officeDocument/2006/relationships/tags" Target="../tags/tag641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9" Type="http://schemas.openxmlformats.org/officeDocument/2006/relationships/tags" Target="../tags/tag599.xml"/><Relationship Id="rId34" Type="http://schemas.openxmlformats.org/officeDocument/2006/relationships/tags" Target="../tags/tag594.xml"/><Relationship Id="rId50" Type="http://schemas.openxmlformats.org/officeDocument/2006/relationships/tags" Target="../tags/tag610.xml"/><Relationship Id="rId55" Type="http://schemas.openxmlformats.org/officeDocument/2006/relationships/tags" Target="../tags/tag615.xml"/><Relationship Id="rId76" Type="http://schemas.openxmlformats.org/officeDocument/2006/relationships/tags" Target="../tags/tag636.xml"/><Relationship Id="rId7" Type="http://schemas.openxmlformats.org/officeDocument/2006/relationships/tags" Target="../tags/tag567.xml"/><Relationship Id="rId71" Type="http://schemas.openxmlformats.org/officeDocument/2006/relationships/tags" Target="../tags/tag631.xml"/><Relationship Id="rId2" Type="http://schemas.openxmlformats.org/officeDocument/2006/relationships/tags" Target="../tags/tag562.xml"/><Relationship Id="rId29" Type="http://schemas.openxmlformats.org/officeDocument/2006/relationships/tags" Target="../tags/tag589.xml"/><Relationship Id="rId24" Type="http://schemas.openxmlformats.org/officeDocument/2006/relationships/tags" Target="../tags/tag584.xml"/><Relationship Id="rId40" Type="http://schemas.openxmlformats.org/officeDocument/2006/relationships/tags" Target="../tags/tag600.xml"/><Relationship Id="rId45" Type="http://schemas.openxmlformats.org/officeDocument/2006/relationships/tags" Target="../tags/tag605.xml"/><Relationship Id="rId66" Type="http://schemas.openxmlformats.org/officeDocument/2006/relationships/tags" Target="../tags/tag6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slideLayout" Target="../slideLayouts/slideLayout2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tags" Target="../tags/tag315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42" Type="http://schemas.openxmlformats.org/officeDocument/2006/relationships/tags" Target="../tags/tag318.xml"/><Relationship Id="rId47" Type="http://schemas.openxmlformats.org/officeDocument/2006/relationships/tags" Target="../tags/tag323.xml"/><Relationship Id="rId50" Type="http://schemas.openxmlformats.org/officeDocument/2006/relationships/tags" Target="../tags/tag326.xml"/><Relationship Id="rId55" Type="http://schemas.openxmlformats.org/officeDocument/2006/relationships/tags" Target="../tags/tag331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9" Type="http://schemas.openxmlformats.org/officeDocument/2006/relationships/tags" Target="../tags/tag305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40" Type="http://schemas.openxmlformats.org/officeDocument/2006/relationships/tags" Target="../tags/tag316.xml"/><Relationship Id="rId45" Type="http://schemas.openxmlformats.org/officeDocument/2006/relationships/tags" Target="../tags/tag321.xml"/><Relationship Id="rId53" Type="http://schemas.openxmlformats.org/officeDocument/2006/relationships/tags" Target="../tags/tag329.xml"/><Relationship Id="rId58" Type="http://schemas.openxmlformats.org/officeDocument/2006/relationships/tags" Target="../tags/tag334.xml"/><Relationship Id="rId5" Type="http://schemas.openxmlformats.org/officeDocument/2006/relationships/tags" Target="../tags/tag281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29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43" Type="http://schemas.openxmlformats.org/officeDocument/2006/relationships/tags" Target="../tags/tag319.xml"/><Relationship Id="rId48" Type="http://schemas.openxmlformats.org/officeDocument/2006/relationships/tags" Target="../tags/tag324.xml"/><Relationship Id="rId56" Type="http://schemas.openxmlformats.org/officeDocument/2006/relationships/tags" Target="../tags/tag332.xml"/><Relationship Id="rId8" Type="http://schemas.openxmlformats.org/officeDocument/2006/relationships/tags" Target="../tags/tag284.xml"/><Relationship Id="rId51" Type="http://schemas.openxmlformats.org/officeDocument/2006/relationships/tags" Target="../tags/tag327.xml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Relationship Id="rId46" Type="http://schemas.openxmlformats.org/officeDocument/2006/relationships/tags" Target="../tags/tag322.xml"/><Relationship Id="rId59" Type="http://schemas.openxmlformats.org/officeDocument/2006/relationships/tags" Target="../tags/tag335.xml"/><Relationship Id="rId20" Type="http://schemas.openxmlformats.org/officeDocument/2006/relationships/tags" Target="../tags/tag296.xml"/><Relationship Id="rId41" Type="http://schemas.openxmlformats.org/officeDocument/2006/relationships/tags" Target="../tags/tag317.xml"/><Relationship Id="rId54" Type="http://schemas.openxmlformats.org/officeDocument/2006/relationships/tags" Target="../tags/tag330.xml"/><Relationship Id="rId62" Type="http://schemas.openxmlformats.org/officeDocument/2006/relationships/image" Target="../media/image7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49" Type="http://schemas.openxmlformats.org/officeDocument/2006/relationships/tags" Target="../tags/tag325.xml"/><Relationship Id="rId57" Type="http://schemas.openxmlformats.org/officeDocument/2006/relationships/tags" Target="../tags/tag333.xml"/><Relationship Id="rId10" Type="http://schemas.openxmlformats.org/officeDocument/2006/relationships/tags" Target="../tags/tag286.xml"/><Relationship Id="rId31" Type="http://schemas.openxmlformats.org/officeDocument/2006/relationships/tags" Target="../tags/tag307.xml"/><Relationship Id="rId44" Type="http://schemas.openxmlformats.org/officeDocument/2006/relationships/tags" Target="../tags/tag320.xml"/><Relationship Id="rId52" Type="http://schemas.openxmlformats.org/officeDocument/2006/relationships/tags" Target="../tags/tag328.xml"/><Relationship Id="rId60" Type="http://schemas.openxmlformats.org/officeDocument/2006/relationships/tags" Target="../tags/tag336.xml"/><Relationship Id="rId4" Type="http://schemas.openxmlformats.org/officeDocument/2006/relationships/tags" Target="../tags/tag280.xml"/><Relationship Id="rId9" Type="http://schemas.openxmlformats.org/officeDocument/2006/relationships/tags" Target="../tags/tag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DCPAM </a:t>
            </a:r>
            <a:r>
              <a:rPr kumimoji="1" lang="ja-JP" altLang="en-US" dirty="0"/>
              <a:t>で計算された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金星大気大循環の</a:t>
            </a:r>
            <a:r>
              <a:rPr kumimoji="1" lang="ja-JP" altLang="en-US" dirty="0" smtClean="0"/>
              <a:t>平均場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神戸大学大学院理学研究科惑星学専攻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地球および惑星大気科学研究室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高橋芳幸 （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kumimoji="1" lang="ja-JP" altLang="en-US" dirty="0" smtClean="0">
                <a:solidFill>
                  <a:schemeClr val="tx1"/>
                </a:solidFill>
              </a:rPr>
              <a:t>塩尻千里）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2019/01/17</a:t>
            </a:r>
            <a:r>
              <a:rPr lang="ja-JP" altLang="en-US" dirty="0" smtClean="0">
                <a:solidFill>
                  <a:schemeClr val="tx1"/>
                </a:solidFill>
              </a:rPr>
              <a:t> 大気セミナー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F4D5A-C1AC-4131-B88E-455FE41A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40BB81-5683-4EFE-A537-3772E489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DCPAM </a:t>
            </a:r>
            <a:r>
              <a:rPr lang="ja-JP" altLang="en-US" dirty="0" smtClean="0"/>
              <a:t>に</a:t>
            </a:r>
            <a:r>
              <a:rPr lang="en-US" altLang="ja-JP" dirty="0" smtClean="0"/>
              <a:t>, </a:t>
            </a:r>
            <a:r>
              <a:rPr lang="ja-JP" altLang="en-US" dirty="0" smtClean="0"/>
              <a:t>放射モデルを導入して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金星</a:t>
            </a:r>
            <a:r>
              <a:rPr kumimoji="1" lang="ja-JP" altLang="en-US" dirty="0"/>
              <a:t>大気大循環の数値</a:t>
            </a:r>
            <a:r>
              <a:rPr kumimoji="1" lang="ja-JP" altLang="en-US" dirty="0" smtClean="0"/>
              <a:t>実験を行った</a:t>
            </a:r>
            <a:r>
              <a:rPr kumimoji="1" lang="en-US" altLang="ja-JP" dirty="0" smtClean="0"/>
              <a:t>.</a:t>
            </a:r>
            <a:endParaRPr kumimoji="1" lang="en-US" altLang="ja-JP" dirty="0"/>
          </a:p>
          <a:p>
            <a:r>
              <a:rPr lang="ja-JP" altLang="en-US" dirty="0"/>
              <a:t>実験結果を解析することでスーパーローテーションのメカニズムを理解することを目指す</a:t>
            </a:r>
            <a:endParaRPr lang="en-US" altLang="ja-JP" dirty="0"/>
          </a:p>
          <a:p>
            <a:r>
              <a:rPr kumimoji="1" lang="ja-JP" altLang="en-US" dirty="0"/>
              <a:t>本発表では以下を示す</a:t>
            </a:r>
            <a:endParaRPr kumimoji="1" lang="en-US" altLang="ja-JP" dirty="0"/>
          </a:p>
          <a:p>
            <a:pPr lvl="1"/>
            <a:r>
              <a:rPr lang="ja-JP" altLang="en-US" dirty="0"/>
              <a:t>実験結果と観測結果との比較</a:t>
            </a:r>
            <a:endParaRPr lang="en-US" altLang="ja-JP" dirty="0"/>
          </a:p>
          <a:p>
            <a:pPr lvl="1"/>
            <a:r>
              <a:rPr kumimoji="1" lang="ja-JP" altLang="en-US" dirty="0"/>
              <a:t>実験結果と地球の東西平均場との</a:t>
            </a:r>
            <a:r>
              <a:rPr kumimoji="1" lang="ja-JP" altLang="en-US" dirty="0" smtClean="0"/>
              <a:t>比較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67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モデルの概要と実験設定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8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モデルの概要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en-US" dirty="0"/>
              <a:t>惑星大気大循環モデル</a:t>
            </a:r>
            <a:r>
              <a:rPr lang="en-US" altLang="ja-JP" dirty="0"/>
              <a:t> DCPAM </a:t>
            </a:r>
          </a:p>
          <a:p>
            <a:pPr lvl="1"/>
            <a:r>
              <a:rPr lang="ja-JP" altLang="en-US" dirty="0"/>
              <a:t>地球流体電脳倶楽部の有志によって開発</a:t>
            </a:r>
            <a:endParaRPr lang="en-US" altLang="ja-JP" dirty="0"/>
          </a:p>
          <a:p>
            <a:pPr lvl="1"/>
            <a:r>
              <a:rPr lang="en-US" altLang="ja-JP" dirty="0"/>
              <a:t>https://www.gfd-dennou.org/library/dcpam/</a:t>
            </a:r>
            <a:endParaRPr kumimoji="1"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en-US" dirty="0"/>
              <a:t>力学過程</a:t>
            </a:r>
            <a:endParaRPr lang="en-US" altLang="ja-JP" dirty="0"/>
          </a:p>
          <a:p>
            <a:pPr lvl="1"/>
            <a:r>
              <a:rPr lang="ja-JP" altLang="en-US" dirty="0"/>
              <a:t>プリミティブ</a:t>
            </a:r>
            <a:r>
              <a:rPr lang="ja-JP" altLang="en-US" dirty="0" smtClean="0"/>
              <a:t>方程式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水平拡散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ラプラシアンの </a:t>
            </a:r>
            <a:r>
              <a:rPr lang="en-US" altLang="ja-JP" dirty="0" smtClean="0"/>
              <a:t>4 </a:t>
            </a:r>
            <a:r>
              <a:rPr lang="ja-JP" altLang="en-US" dirty="0" smtClean="0"/>
              <a:t>次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最大</a:t>
            </a:r>
            <a:r>
              <a:rPr lang="ja-JP" altLang="en-US" dirty="0"/>
              <a:t>波数</a:t>
            </a:r>
            <a:r>
              <a:rPr lang="ja-JP" altLang="en-US" dirty="0" smtClean="0"/>
              <a:t>での減衰時定数 </a:t>
            </a:r>
            <a:r>
              <a:rPr lang="en-US" altLang="ja-JP" dirty="0" smtClean="0"/>
              <a:t>1 </a:t>
            </a:r>
            <a:r>
              <a:rPr lang="ja-JP" altLang="en-US" dirty="0" smtClean="0"/>
              <a:t>地球日</a:t>
            </a:r>
            <a:endParaRPr lang="en-US" altLang="ja-JP" dirty="0"/>
          </a:p>
          <a:p>
            <a:r>
              <a:rPr lang="ja-JP" altLang="en-US" dirty="0"/>
              <a:t>物理過程</a:t>
            </a:r>
            <a:endParaRPr lang="en-US" altLang="ja-JP" dirty="0"/>
          </a:p>
          <a:p>
            <a:pPr lvl="1"/>
            <a:r>
              <a:rPr lang="ja-JP" altLang="en-US" dirty="0"/>
              <a:t>乱流混合過程</a:t>
            </a:r>
            <a:endParaRPr lang="en-US" altLang="ja-JP" dirty="0"/>
          </a:p>
          <a:p>
            <a:pPr lvl="2"/>
            <a:r>
              <a:rPr lang="en-US" altLang="ja-JP" dirty="0"/>
              <a:t>Mellor and Yamada (1982) level 2.5</a:t>
            </a:r>
          </a:p>
          <a:p>
            <a:pPr lvl="1"/>
            <a:r>
              <a:rPr lang="ja-JP" altLang="en-US" dirty="0"/>
              <a:t>乾燥対流調節</a:t>
            </a:r>
            <a:r>
              <a:rPr lang="en-US" altLang="ja-JP" dirty="0"/>
              <a:t> (</a:t>
            </a:r>
            <a:r>
              <a:rPr lang="en-US" altLang="ja-JP" dirty="0" err="1"/>
              <a:t>Manabe</a:t>
            </a:r>
            <a:r>
              <a:rPr lang="en-US" altLang="ja-JP" dirty="0"/>
              <a:t> et al., 1965)</a:t>
            </a:r>
          </a:p>
          <a:p>
            <a:pPr lvl="1"/>
            <a:r>
              <a:rPr lang="ja-JP" altLang="en-US" dirty="0"/>
              <a:t>惑星表面フラックス</a:t>
            </a:r>
            <a:endParaRPr lang="en-US" altLang="ja-JP" dirty="0"/>
          </a:p>
          <a:p>
            <a:pPr lvl="2"/>
            <a:r>
              <a:rPr lang="ja-JP" altLang="en-US" dirty="0"/>
              <a:t>バルク法</a:t>
            </a:r>
            <a:r>
              <a:rPr lang="en-US" altLang="ja-JP" dirty="0"/>
              <a:t> (</a:t>
            </a:r>
            <a:r>
              <a:rPr lang="en-US" altLang="ja-JP" dirty="0" err="1"/>
              <a:t>Beljaars</a:t>
            </a:r>
            <a:r>
              <a:rPr lang="en-US" altLang="ja-JP" dirty="0"/>
              <a:t> and </a:t>
            </a:r>
            <a:r>
              <a:rPr lang="en-US" altLang="ja-JP" dirty="0" err="1"/>
              <a:t>Holtslag</a:t>
            </a:r>
            <a:r>
              <a:rPr lang="en-US" altLang="ja-JP" dirty="0"/>
              <a:t>, 1991)</a:t>
            </a:r>
          </a:p>
          <a:p>
            <a:pPr lvl="1"/>
            <a:r>
              <a:rPr lang="ja-JP" altLang="en-US" dirty="0"/>
              <a:t>陸面過程</a:t>
            </a:r>
            <a:endParaRPr lang="en-US" altLang="ja-JP" dirty="0"/>
          </a:p>
          <a:p>
            <a:pPr lvl="2"/>
            <a:r>
              <a:rPr lang="ja-JP" altLang="en-US" dirty="0"/>
              <a:t>土壌熱伝導</a:t>
            </a:r>
            <a:endParaRPr lang="en-US" altLang="ja-JP" dirty="0"/>
          </a:p>
          <a:p>
            <a:pPr lvl="1"/>
            <a:r>
              <a:rPr lang="ja-JP" altLang="en-US" dirty="0"/>
              <a:t>放射過程</a:t>
            </a:r>
            <a:endParaRPr lang="en-US" altLang="ja-JP" dirty="0"/>
          </a:p>
          <a:p>
            <a:pPr lvl="2"/>
            <a:r>
              <a:rPr lang="ja-JP" altLang="en-US" dirty="0"/>
              <a:t>金星大気放射モデル</a:t>
            </a:r>
            <a:endParaRPr lang="en-US" altLang="ja-JP" dirty="0"/>
          </a:p>
          <a:p>
            <a:pPr lvl="2"/>
            <a:r>
              <a:rPr lang="ja-JP" altLang="en-US" dirty="0"/>
              <a:t>微量成分・雲分布を仮定</a:t>
            </a:r>
            <a:endParaRPr lang="en-US" altLang="ja-JP" dirty="0"/>
          </a:p>
          <a:p>
            <a:pPr lvl="3"/>
            <a:r>
              <a:rPr lang="ja-JP" altLang="en-US" dirty="0"/>
              <a:t>雲底</a:t>
            </a:r>
            <a:r>
              <a:rPr lang="en-US" altLang="ja-JP" dirty="0"/>
              <a:t> ~49 km, </a:t>
            </a:r>
            <a:r>
              <a:rPr lang="ja-JP" altLang="en-US" dirty="0"/>
              <a:t>雲頂 </a:t>
            </a:r>
            <a:r>
              <a:rPr lang="en-US" altLang="ja-JP" dirty="0"/>
              <a:t>~85 km</a:t>
            </a:r>
          </a:p>
          <a:p>
            <a:r>
              <a:rPr lang="ja-JP" altLang="en-US" dirty="0" smtClean="0"/>
              <a:t>備考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定圧</a:t>
            </a:r>
            <a:r>
              <a:rPr lang="ja-JP" altLang="en-US" dirty="0"/>
              <a:t>比熱</a:t>
            </a:r>
            <a:r>
              <a:rPr lang="ja-JP" altLang="en-US" dirty="0" smtClean="0"/>
              <a:t>は定数 </a:t>
            </a:r>
            <a:r>
              <a:rPr lang="en-US" altLang="ja-JP" dirty="0" smtClean="0"/>
              <a:t>(900 J kg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K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843808" y="3429000"/>
            <a:ext cx="1822345" cy="34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5AF4E3-3357-497F-A196-B8A6FEC24728}"/>
              </a:ext>
            </a:extLst>
          </p:cNvPr>
          <p:cNvSpPr txBox="1"/>
          <p:nvPr/>
        </p:nvSpPr>
        <p:spPr>
          <a:xfrm>
            <a:off x="4788024" y="641326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</a:t>
            </a:r>
            <a:r>
              <a:rPr lang="en-US" altLang="ja-JP" sz="2000" dirty="0" smtClean="0"/>
              <a:t> </a:t>
            </a:r>
            <a:r>
              <a:rPr lang="ja-JP" altLang="en-US" sz="2000" dirty="0"/>
              <a:t>雲分布</a:t>
            </a:r>
            <a:endParaRPr kumimoji="1" lang="en-US" altLang="ja-JP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FC7D18-ED74-45DD-85E0-BD5D4880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" y="4265531"/>
            <a:ext cx="2303463" cy="17275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5AF4E3-3357-497F-A196-B8A6FEC24728}"/>
              </a:ext>
            </a:extLst>
          </p:cNvPr>
          <p:cNvSpPr txBox="1"/>
          <p:nvPr/>
        </p:nvSpPr>
        <p:spPr>
          <a:xfrm>
            <a:off x="59214" y="6028090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モデル格子点の模式図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6591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解像度</a:t>
            </a:r>
            <a:endParaRPr kumimoji="1" lang="en-US" altLang="ja-JP" dirty="0"/>
          </a:p>
          <a:p>
            <a:pPr lvl="1"/>
            <a:r>
              <a:rPr lang="ja-JP" altLang="en-US" dirty="0"/>
              <a:t>水平方向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48×24 </a:t>
            </a:r>
            <a:r>
              <a:rPr lang="en-US" altLang="ja-JP" dirty="0" smtClean="0"/>
              <a:t>(</a:t>
            </a:r>
            <a:r>
              <a:rPr lang="en-US" altLang="ja-JP" dirty="0" smtClean="0">
                <a:sym typeface="Symbol" panose="05050102010706020507" pitchFamily="18" charset="2"/>
              </a:rPr>
              <a:t></a:t>
            </a:r>
            <a:r>
              <a:rPr lang="en-US" altLang="ja-JP" dirty="0" smtClean="0"/>
              <a:t>7.5</a:t>
            </a:r>
            <a:r>
              <a:rPr lang="en-US" altLang="ja-JP" dirty="0" smtClean="0">
                <a:sym typeface="Symbol" panose="05050102010706020507" pitchFamily="18" charset="2"/>
              </a:rPr>
              <a:t></a:t>
            </a:r>
            <a:r>
              <a:rPr lang="en-US" altLang="ja-JP" dirty="0">
                <a:sym typeface="Symbol" panose="05050102010706020507" pitchFamily="18" charset="2"/>
              </a:rPr>
              <a:t>×</a:t>
            </a:r>
            <a:r>
              <a:rPr lang="en-US" altLang="ja-JP" dirty="0" smtClean="0">
                <a:sym typeface="Symbol" panose="05050102010706020507" pitchFamily="18" charset="2"/>
              </a:rPr>
              <a:t>7.5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2"/>
            <a:r>
              <a:rPr lang="ja-JP" altLang="en-US" dirty="0"/>
              <a:t>格子点間隔</a:t>
            </a:r>
            <a:r>
              <a:rPr lang="en-US" altLang="ja-JP" dirty="0"/>
              <a:t>: </a:t>
            </a:r>
            <a:r>
              <a:rPr lang="en-US" altLang="ja-JP" dirty="0" smtClean="0">
                <a:sym typeface="Symbol" panose="05050102010706020507" pitchFamily="18" charset="2"/>
              </a:rPr>
              <a:t></a:t>
            </a:r>
            <a:r>
              <a:rPr lang="en-US" altLang="ja-JP" dirty="0" smtClean="0"/>
              <a:t>780</a:t>
            </a:r>
            <a:r>
              <a:rPr lang="en-US" altLang="ja-JP" dirty="0" smtClean="0">
                <a:sym typeface="Symbol" panose="05050102010706020507" pitchFamily="18" charset="2"/>
              </a:rPr>
              <a:t>×780 </a:t>
            </a:r>
            <a:r>
              <a:rPr lang="en-US" altLang="ja-JP" dirty="0" smtClean="0"/>
              <a:t>km</a:t>
            </a:r>
          </a:p>
          <a:p>
            <a:pPr lvl="1"/>
            <a:r>
              <a:rPr lang="ja-JP" altLang="en-US" dirty="0" smtClean="0"/>
              <a:t>鉛直</a:t>
            </a:r>
            <a:r>
              <a:rPr lang="ja-JP" altLang="en-US" dirty="0"/>
              <a:t>方向</a:t>
            </a:r>
            <a:r>
              <a:rPr lang="en-US" altLang="ja-JP"/>
              <a:t>: </a:t>
            </a:r>
            <a:r>
              <a:rPr lang="en-US" altLang="ja-JP" smtClean="0"/>
              <a:t>52 </a:t>
            </a:r>
            <a:r>
              <a:rPr lang="ja-JP" altLang="en-US" dirty="0"/>
              <a:t>層 </a:t>
            </a:r>
            <a:r>
              <a:rPr lang="en-US" altLang="ja-JP" dirty="0"/>
              <a:t>(</a:t>
            </a:r>
            <a:r>
              <a:rPr lang="ja-JP" altLang="en-US" dirty="0"/>
              <a:t>地面から高度</a:t>
            </a:r>
            <a:r>
              <a:rPr lang="en-US" altLang="ja-JP" dirty="0"/>
              <a:t> </a:t>
            </a:r>
            <a:r>
              <a:rPr lang="en-US" altLang="ja-JP" dirty="0" smtClean="0">
                <a:sym typeface="Symbol" panose="05050102010706020507" pitchFamily="18" charset="2"/>
              </a:rPr>
              <a:t></a:t>
            </a:r>
            <a:r>
              <a:rPr lang="en-US" altLang="ja-JP" dirty="0" smtClean="0"/>
              <a:t>100 </a:t>
            </a:r>
            <a:r>
              <a:rPr lang="en-US" altLang="ja-JP" dirty="0"/>
              <a:t>km </a:t>
            </a:r>
            <a:r>
              <a:rPr lang="ja-JP" altLang="en-US" dirty="0"/>
              <a:t>まで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r>
              <a:rPr kumimoji="1" lang="ja-JP" altLang="en-US" dirty="0"/>
              <a:t>初期条件</a:t>
            </a:r>
            <a:endParaRPr kumimoji="1" lang="en-US" altLang="ja-JP" dirty="0"/>
          </a:p>
          <a:p>
            <a:pPr lvl="1"/>
            <a:r>
              <a:rPr lang="ja-JP" altLang="en-US" dirty="0"/>
              <a:t>風速</a:t>
            </a:r>
            <a:r>
              <a:rPr lang="en-US" altLang="ja-JP" dirty="0"/>
              <a:t>: </a:t>
            </a:r>
            <a:r>
              <a:rPr lang="ja-JP" altLang="en-US" dirty="0"/>
              <a:t>ゼロ</a:t>
            </a:r>
            <a:endParaRPr lang="en-US" altLang="ja-JP" dirty="0"/>
          </a:p>
          <a:p>
            <a:pPr lvl="1"/>
            <a:r>
              <a:rPr lang="ja-JP" altLang="en-US" dirty="0"/>
              <a:t>温度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VIRA (</a:t>
            </a:r>
            <a:r>
              <a:rPr lang="en-US" altLang="ja-JP" dirty="0" err="1"/>
              <a:t>Seiff</a:t>
            </a:r>
            <a:r>
              <a:rPr lang="en-US" altLang="ja-JP" dirty="0"/>
              <a:t> et al., 1985)</a:t>
            </a:r>
          </a:p>
          <a:p>
            <a:pPr lvl="1"/>
            <a:r>
              <a:rPr kumimoji="1" lang="ja-JP" altLang="en-US" dirty="0"/>
              <a:t>地表気圧</a:t>
            </a:r>
            <a:r>
              <a:rPr kumimoji="1"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92.1 bar</a:t>
            </a:r>
            <a:endParaRPr kumimoji="1" lang="en-US" altLang="ja-JP" dirty="0"/>
          </a:p>
          <a:p>
            <a:r>
              <a:rPr lang="ja-JP" altLang="en-US" dirty="0"/>
              <a:t>積分時間</a:t>
            </a:r>
            <a:endParaRPr lang="en-US" altLang="ja-JP" dirty="0"/>
          </a:p>
          <a:p>
            <a:pPr lvl="1"/>
            <a:r>
              <a:rPr lang="en-US" altLang="ja-JP" dirty="0"/>
              <a:t>150000 </a:t>
            </a:r>
            <a:r>
              <a:rPr lang="ja-JP" altLang="en-US" dirty="0"/>
              <a:t>地球日 </a:t>
            </a:r>
            <a:r>
              <a:rPr lang="en-US" altLang="ja-JP" dirty="0"/>
              <a:t>(1282 </a:t>
            </a:r>
            <a:r>
              <a:rPr lang="ja-JP" altLang="en-US" dirty="0"/>
              <a:t>金星日</a:t>
            </a:r>
            <a:r>
              <a:rPr lang="en-US" altLang="ja-JP" dirty="0"/>
              <a:t>, 641 </a:t>
            </a:r>
            <a:r>
              <a:rPr lang="ja-JP" altLang="en-US" dirty="0"/>
              <a:t>金星自転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/>
              <a:t>147655 </a:t>
            </a:r>
            <a:r>
              <a:rPr lang="ja-JP" altLang="en-US" dirty="0"/>
              <a:t>地球日～</a:t>
            </a:r>
            <a:r>
              <a:rPr lang="en-US" altLang="ja-JP" dirty="0"/>
              <a:t>149994 </a:t>
            </a:r>
            <a:r>
              <a:rPr lang="ja-JP" altLang="en-US" dirty="0"/>
              <a:t>地球日 </a:t>
            </a:r>
            <a:r>
              <a:rPr lang="en-US" altLang="ja-JP" dirty="0"/>
              <a:t>(20 </a:t>
            </a:r>
            <a:r>
              <a:rPr lang="ja-JP" altLang="en-US" dirty="0"/>
              <a:t>金星日</a:t>
            </a:r>
            <a:r>
              <a:rPr lang="en-US" altLang="ja-JP" dirty="0"/>
              <a:t>)</a:t>
            </a:r>
          </a:p>
          <a:p>
            <a:pPr marL="914400" lvl="2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を解析</a:t>
            </a:r>
            <a:endParaRPr lang="en-US" altLang="ja-JP" dirty="0"/>
          </a:p>
          <a:p>
            <a:r>
              <a:rPr lang="ja-JP" altLang="en-US" dirty="0"/>
              <a:t>地形の起伏</a:t>
            </a:r>
            <a:r>
              <a:rPr lang="ja-JP" altLang="en-US" dirty="0" smtClean="0"/>
              <a:t>あり </a:t>
            </a:r>
            <a:endParaRPr lang="en-US" altLang="ja-JP" dirty="0"/>
          </a:p>
          <a:p>
            <a:pPr lvl="1"/>
            <a:r>
              <a:rPr lang="en-US" altLang="ja-JP" dirty="0" smtClean="0"/>
              <a:t>Magellan </a:t>
            </a:r>
            <a:r>
              <a:rPr lang="ja-JP" altLang="en-US" dirty="0"/>
              <a:t>の観測データに基づく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266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地形の起伏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Magellan </a:t>
            </a:r>
            <a:r>
              <a:rPr kumimoji="1" lang="ja-JP" altLang="en-US" dirty="0"/>
              <a:t>の観測データに基づ</a:t>
            </a:r>
            <a:r>
              <a:rPr lang="ja-JP" altLang="en-US" dirty="0"/>
              <a:t>く</a:t>
            </a:r>
            <a:endParaRPr kumimoji="1" lang="en-US" altLang="ja-JP" dirty="0"/>
          </a:p>
        </p:txBody>
      </p:sp>
      <p:pic>
        <p:nvPicPr>
          <p:cNvPr id="1026" name="Picture 2" descr="D:\dcl_topog_by_Magell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13670" r="7038" b="17488"/>
          <a:stretch/>
        </p:blipFill>
        <p:spPr bwMode="auto">
          <a:xfrm>
            <a:off x="0" y="2348880"/>
            <a:ext cx="4537682" cy="25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cl_topog_for_cal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15211" r="9288" b="18512"/>
          <a:stretch/>
        </p:blipFill>
        <p:spPr bwMode="auto">
          <a:xfrm>
            <a:off x="4716016" y="2420888"/>
            <a:ext cx="4271096" cy="24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87052" y="5032021"/>
            <a:ext cx="30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en-US" altLang="ja-JP" sz="2000" dirty="0"/>
              <a:t>Magellan </a:t>
            </a:r>
            <a:r>
              <a:rPr kumimoji="1" lang="ja-JP" altLang="en-US" sz="2000" dirty="0"/>
              <a:t>の観測データ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3053" y="503202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/>
              <a:t>実験に用いたデータ</a:t>
            </a:r>
          </a:p>
        </p:txBody>
      </p:sp>
    </p:spTree>
    <p:extLst>
      <p:ext uri="{BB962C8B-B14F-4D97-AF65-F5344CB8AC3E}">
        <p14:creationId xmlns:p14="http://schemas.microsoft.com/office/powerpoint/2010/main" val="197269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ja-JP" altLang="en-US" dirty="0" smtClean="0"/>
              <a:t>結果⓪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mtClean="0"/>
              <a:t>スピンアップ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29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全球平均絶対角</a:t>
            </a:r>
            <a:r>
              <a:rPr lang="ja-JP" altLang="en-US" dirty="0" smtClean="0"/>
              <a:t>運動量の時間発展</a:t>
            </a:r>
            <a:endParaRPr lang="ja-JP" altLang="en-US" dirty="0"/>
          </a:p>
        </p:txBody>
      </p:sp>
      <p:pic>
        <p:nvPicPr>
          <p:cNvPr id="551" name="図 550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7348" y="324584"/>
            <a:ext cx="4240530" cy="6000750"/>
          </a:xfrm>
          <a:prstGeom prst="rect">
            <a:avLst/>
          </a:prstGeom>
        </p:spPr>
      </p:pic>
      <p:sp>
        <p:nvSpPr>
          <p:cNvPr id="552" name="テキスト ボックス 551"/>
          <p:cNvSpPr txBox="1"/>
          <p:nvPr/>
        </p:nvSpPr>
        <p:spPr>
          <a:xfrm>
            <a:off x="5340640" y="321297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地形</a:t>
            </a:r>
            <a:r>
              <a:rPr lang="ja-JP" altLang="en-US" dirty="0" smtClean="0"/>
              <a:t>あり</a:t>
            </a:r>
            <a:endParaRPr kumimoji="1" lang="ja-JP" altLang="en-US" dirty="0"/>
          </a:p>
        </p:txBody>
      </p:sp>
      <p:sp>
        <p:nvSpPr>
          <p:cNvPr id="553" name="テキスト ボックス 552"/>
          <p:cNvSpPr txBox="1"/>
          <p:nvPr/>
        </p:nvSpPr>
        <p:spPr>
          <a:xfrm>
            <a:off x="5340640" y="221883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地形なし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214" name="グループ化 221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8463" y="4941167"/>
            <a:ext cx="8536926" cy="1800945"/>
            <a:chOff x="398462" y="4829175"/>
            <a:chExt cx="9067801" cy="1912938"/>
          </a:xfrm>
        </p:grpSpPr>
        <p:sp>
          <p:nvSpPr>
            <p:cNvPr id="2077" name="Freeform 95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82600" y="5064125"/>
              <a:ext cx="250825" cy="176213"/>
            </a:xfrm>
            <a:custGeom>
              <a:avLst/>
              <a:gdLst>
                <a:gd name="T0" fmla="*/ 441 w 499"/>
                <a:gd name="T1" fmla="*/ 39 h 341"/>
                <a:gd name="T2" fmla="*/ 484 w 499"/>
                <a:gd name="T3" fmla="*/ 16 h 341"/>
                <a:gd name="T4" fmla="*/ 499 w 499"/>
                <a:gd name="T5" fmla="*/ 6 h 341"/>
                <a:gd name="T6" fmla="*/ 486 w 499"/>
                <a:gd name="T7" fmla="*/ 0 h 341"/>
                <a:gd name="T8" fmla="*/ 420 w 499"/>
                <a:gd name="T9" fmla="*/ 0 h 341"/>
                <a:gd name="T10" fmla="*/ 401 w 499"/>
                <a:gd name="T11" fmla="*/ 10 h 341"/>
                <a:gd name="T12" fmla="*/ 219 w 499"/>
                <a:gd name="T13" fmla="*/ 294 h 341"/>
                <a:gd name="T14" fmla="*/ 180 w 499"/>
                <a:gd name="T15" fmla="*/ 12 h 341"/>
                <a:gd name="T16" fmla="*/ 164 w 499"/>
                <a:gd name="T17" fmla="*/ 0 h 341"/>
                <a:gd name="T18" fmla="*/ 96 w 499"/>
                <a:gd name="T19" fmla="*/ 0 h 341"/>
                <a:gd name="T20" fmla="*/ 81 w 499"/>
                <a:gd name="T21" fmla="*/ 10 h 341"/>
                <a:gd name="T22" fmla="*/ 96 w 499"/>
                <a:gd name="T23" fmla="*/ 16 h 341"/>
                <a:gd name="T24" fmla="*/ 117 w 499"/>
                <a:gd name="T25" fmla="*/ 17 h 341"/>
                <a:gd name="T26" fmla="*/ 128 w 499"/>
                <a:gd name="T27" fmla="*/ 25 h 341"/>
                <a:gd name="T28" fmla="*/ 126 w 499"/>
                <a:gd name="T29" fmla="*/ 34 h 341"/>
                <a:gd name="T30" fmla="*/ 63 w 499"/>
                <a:gd name="T31" fmla="*/ 288 h 341"/>
                <a:gd name="T32" fmla="*/ 9 w 499"/>
                <a:gd name="T33" fmla="*/ 326 h 341"/>
                <a:gd name="T34" fmla="*/ 0 w 499"/>
                <a:gd name="T35" fmla="*/ 335 h 341"/>
                <a:gd name="T36" fmla="*/ 7 w 499"/>
                <a:gd name="T37" fmla="*/ 341 h 341"/>
                <a:gd name="T38" fmla="*/ 57 w 499"/>
                <a:gd name="T39" fmla="*/ 340 h 341"/>
                <a:gd name="T40" fmla="*/ 108 w 499"/>
                <a:gd name="T41" fmla="*/ 341 h 341"/>
                <a:gd name="T42" fmla="*/ 117 w 499"/>
                <a:gd name="T43" fmla="*/ 331 h 341"/>
                <a:gd name="T44" fmla="*/ 108 w 499"/>
                <a:gd name="T45" fmla="*/ 326 h 341"/>
                <a:gd name="T46" fmla="*/ 74 w 499"/>
                <a:gd name="T47" fmla="*/ 304 h 341"/>
                <a:gd name="T48" fmla="*/ 76 w 499"/>
                <a:gd name="T49" fmla="*/ 292 h 341"/>
                <a:gd name="T50" fmla="*/ 144 w 499"/>
                <a:gd name="T51" fmla="*/ 20 h 341"/>
                <a:gd name="T52" fmla="*/ 144 w 499"/>
                <a:gd name="T53" fmla="*/ 20 h 341"/>
                <a:gd name="T54" fmla="*/ 187 w 499"/>
                <a:gd name="T55" fmla="*/ 330 h 341"/>
                <a:gd name="T56" fmla="*/ 195 w 499"/>
                <a:gd name="T57" fmla="*/ 341 h 341"/>
                <a:gd name="T58" fmla="*/ 206 w 499"/>
                <a:gd name="T59" fmla="*/ 332 h 341"/>
                <a:gd name="T60" fmla="*/ 407 w 499"/>
                <a:gd name="T61" fmla="*/ 16 h 341"/>
                <a:gd name="T62" fmla="*/ 408 w 499"/>
                <a:gd name="T63" fmla="*/ 16 h 341"/>
                <a:gd name="T64" fmla="*/ 336 w 499"/>
                <a:gd name="T65" fmla="*/ 302 h 341"/>
                <a:gd name="T66" fmla="*/ 291 w 499"/>
                <a:gd name="T67" fmla="*/ 326 h 341"/>
                <a:gd name="T68" fmla="*/ 277 w 499"/>
                <a:gd name="T69" fmla="*/ 335 h 341"/>
                <a:gd name="T70" fmla="*/ 285 w 499"/>
                <a:gd name="T71" fmla="*/ 341 h 341"/>
                <a:gd name="T72" fmla="*/ 346 w 499"/>
                <a:gd name="T73" fmla="*/ 340 h 341"/>
                <a:gd name="T74" fmla="*/ 409 w 499"/>
                <a:gd name="T75" fmla="*/ 341 h 341"/>
                <a:gd name="T76" fmla="*/ 418 w 499"/>
                <a:gd name="T77" fmla="*/ 331 h 341"/>
                <a:gd name="T78" fmla="*/ 404 w 499"/>
                <a:gd name="T79" fmla="*/ 326 h 341"/>
                <a:gd name="T80" fmla="*/ 372 w 499"/>
                <a:gd name="T81" fmla="*/ 317 h 341"/>
                <a:gd name="T82" fmla="*/ 374 w 499"/>
                <a:gd name="T83" fmla="*/ 305 h 341"/>
                <a:gd name="T84" fmla="*/ 441 w 499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499" y="16"/>
                    <a:pt x="499" y="6"/>
                  </a:cubicBezTo>
                  <a:cubicBezTo>
                    <a:pt x="499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6"/>
                  </a:cubicBezTo>
                  <a:cubicBezTo>
                    <a:pt x="6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0" y="340"/>
                    <a:pt x="57" y="340"/>
                  </a:cubicBezTo>
                  <a:cubicBezTo>
                    <a:pt x="74" y="340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2" y="326"/>
                    <a:pt x="108" y="326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30"/>
                  </a:lnTo>
                  <a:cubicBezTo>
                    <a:pt x="188" y="336"/>
                    <a:pt x="189" y="341"/>
                    <a:pt x="195" y="341"/>
                  </a:cubicBezTo>
                  <a:cubicBezTo>
                    <a:pt x="200" y="341"/>
                    <a:pt x="203" y="336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1" y="322"/>
                    <a:pt x="330" y="326"/>
                    <a:pt x="291" y="326"/>
                  </a:cubicBezTo>
                  <a:cubicBezTo>
                    <a:pt x="283" y="326"/>
                    <a:pt x="277" y="326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40"/>
                    <a:pt x="346" y="340"/>
                  </a:cubicBezTo>
                  <a:cubicBezTo>
                    <a:pt x="367" y="340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6"/>
                    <a:pt x="414" y="326"/>
                    <a:pt x="404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95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827087" y="5145088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95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208087" y="4894263"/>
              <a:ext cx="82550" cy="171450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Rectangle 96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09662" y="5170488"/>
              <a:ext cx="277813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96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116012" y="5241925"/>
              <a:ext cx="111125" cy="174625"/>
            </a:xfrm>
            <a:custGeom>
              <a:avLst/>
              <a:gdLst>
                <a:gd name="T0" fmla="*/ 133 w 221"/>
                <a:gd name="T1" fmla="*/ 255 h 338"/>
                <a:gd name="T2" fmla="*/ 133 w 221"/>
                <a:gd name="T3" fmla="*/ 299 h 338"/>
                <a:gd name="T4" fmla="*/ 95 w 221"/>
                <a:gd name="T5" fmla="*/ 322 h 338"/>
                <a:gd name="T6" fmla="*/ 85 w 221"/>
                <a:gd name="T7" fmla="*/ 322 h 338"/>
                <a:gd name="T8" fmla="*/ 85 w 221"/>
                <a:gd name="T9" fmla="*/ 338 h 338"/>
                <a:gd name="T10" fmla="*/ 152 w 221"/>
                <a:gd name="T11" fmla="*/ 336 h 338"/>
                <a:gd name="T12" fmla="*/ 220 w 221"/>
                <a:gd name="T13" fmla="*/ 338 h 338"/>
                <a:gd name="T14" fmla="*/ 220 w 221"/>
                <a:gd name="T15" fmla="*/ 322 h 338"/>
                <a:gd name="T16" fmla="*/ 209 w 221"/>
                <a:gd name="T17" fmla="*/ 322 h 338"/>
                <a:gd name="T18" fmla="*/ 171 w 221"/>
                <a:gd name="T19" fmla="*/ 299 h 338"/>
                <a:gd name="T20" fmla="*/ 171 w 221"/>
                <a:gd name="T21" fmla="*/ 255 h 338"/>
                <a:gd name="T22" fmla="*/ 221 w 221"/>
                <a:gd name="T23" fmla="*/ 255 h 338"/>
                <a:gd name="T24" fmla="*/ 221 w 221"/>
                <a:gd name="T25" fmla="*/ 240 h 338"/>
                <a:gd name="T26" fmla="*/ 171 w 221"/>
                <a:gd name="T27" fmla="*/ 240 h 338"/>
                <a:gd name="T28" fmla="*/ 171 w 221"/>
                <a:gd name="T29" fmla="*/ 13 h 338"/>
                <a:gd name="T30" fmla="*/ 163 w 221"/>
                <a:gd name="T31" fmla="*/ 0 h 338"/>
                <a:gd name="T32" fmla="*/ 154 w 221"/>
                <a:gd name="T33" fmla="*/ 6 h 338"/>
                <a:gd name="T34" fmla="*/ 0 w 221"/>
                <a:gd name="T35" fmla="*/ 240 h 338"/>
                <a:gd name="T36" fmla="*/ 0 w 221"/>
                <a:gd name="T37" fmla="*/ 255 h 338"/>
                <a:gd name="T38" fmla="*/ 133 w 221"/>
                <a:gd name="T39" fmla="*/ 255 h 338"/>
                <a:gd name="T40" fmla="*/ 136 w 221"/>
                <a:gd name="T41" fmla="*/ 240 h 338"/>
                <a:gd name="T42" fmla="*/ 14 w 221"/>
                <a:gd name="T43" fmla="*/ 240 h 338"/>
                <a:gd name="T44" fmla="*/ 136 w 221"/>
                <a:gd name="T45" fmla="*/ 54 h 338"/>
                <a:gd name="T46" fmla="*/ 136 w 221"/>
                <a:gd name="T47" fmla="*/ 2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8">
                  <a:moveTo>
                    <a:pt x="133" y="255"/>
                  </a:moveTo>
                  <a:lnTo>
                    <a:pt x="133" y="299"/>
                  </a:lnTo>
                  <a:cubicBezTo>
                    <a:pt x="133" y="317"/>
                    <a:pt x="132" y="322"/>
                    <a:pt x="95" y="322"/>
                  </a:cubicBezTo>
                  <a:lnTo>
                    <a:pt x="85" y="322"/>
                  </a:lnTo>
                  <a:lnTo>
                    <a:pt x="85" y="338"/>
                  </a:lnTo>
                  <a:cubicBezTo>
                    <a:pt x="105" y="336"/>
                    <a:pt x="131" y="336"/>
                    <a:pt x="152" y="336"/>
                  </a:cubicBezTo>
                  <a:cubicBezTo>
                    <a:pt x="173" y="336"/>
                    <a:pt x="199" y="336"/>
                    <a:pt x="220" y="338"/>
                  </a:cubicBezTo>
                  <a:lnTo>
                    <a:pt x="220" y="322"/>
                  </a:lnTo>
                  <a:lnTo>
                    <a:pt x="209" y="322"/>
                  </a:lnTo>
                  <a:cubicBezTo>
                    <a:pt x="172" y="322"/>
                    <a:pt x="171" y="317"/>
                    <a:pt x="171" y="299"/>
                  </a:cubicBezTo>
                  <a:lnTo>
                    <a:pt x="171" y="255"/>
                  </a:lnTo>
                  <a:lnTo>
                    <a:pt x="221" y="255"/>
                  </a:lnTo>
                  <a:lnTo>
                    <a:pt x="221" y="240"/>
                  </a:lnTo>
                  <a:lnTo>
                    <a:pt x="171" y="240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9" y="0"/>
                    <a:pt x="158" y="0"/>
                    <a:pt x="154" y="6"/>
                  </a:cubicBezTo>
                  <a:lnTo>
                    <a:pt x="0" y="240"/>
                  </a:lnTo>
                  <a:lnTo>
                    <a:pt x="0" y="255"/>
                  </a:lnTo>
                  <a:lnTo>
                    <a:pt x="133" y="255"/>
                  </a:lnTo>
                  <a:close/>
                  <a:moveTo>
                    <a:pt x="136" y="240"/>
                  </a:moveTo>
                  <a:lnTo>
                    <a:pt x="14" y="240"/>
                  </a:lnTo>
                  <a:lnTo>
                    <a:pt x="136" y="54"/>
                  </a:lnTo>
                  <a:lnTo>
                    <a:pt x="13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Freeform 96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241425" y="5305425"/>
              <a:ext cx="136525" cy="112713"/>
            </a:xfrm>
            <a:custGeom>
              <a:avLst/>
              <a:gdLst>
                <a:gd name="T0" fmla="*/ 119 w 269"/>
                <a:gd name="T1" fmla="*/ 29 h 220"/>
                <a:gd name="T2" fmla="*/ 175 w 269"/>
                <a:gd name="T3" fmla="*/ 29 h 220"/>
                <a:gd name="T4" fmla="*/ 154 w 269"/>
                <a:gd name="T5" fmla="*/ 157 h 220"/>
                <a:gd name="T6" fmla="*/ 158 w 269"/>
                <a:gd name="T7" fmla="*/ 195 h 220"/>
                <a:gd name="T8" fmla="*/ 176 w 269"/>
                <a:gd name="T9" fmla="*/ 220 h 220"/>
                <a:gd name="T10" fmla="*/ 197 w 269"/>
                <a:gd name="T11" fmla="*/ 201 h 220"/>
                <a:gd name="T12" fmla="*/ 194 w 269"/>
                <a:gd name="T13" fmla="*/ 190 h 220"/>
                <a:gd name="T14" fmla="*/ 179 w 269"/>
                <a:gd name="T15" fmla="*/ 108 h 220"/>
                <a:gd name="T16" fmla="*/ 188 w 269"/>
                <a:gd name="T17" fmla="*/ 29 h 220"/>
                <a:gd name="T18" fmla="*/ 245 w 269"/>
                <a:gd name="T19" fmla="*/ 29 h 220"/>
                <a:gd name="T20" fmla="*/ 269 w 269"/>
                <a:gd name="T21" fmla="*/ 12 h 220"/>
                <a:gd name="T22" fmla="*/ 249 w 269"/>
                <a:gd name="T23" fmla="*/ 0 h 220"/>
                <a:gd name="T24" fmla="*/ 82 w 269"/>
                <a:gd name="T25" fmla="*/ 0 h 220"/>
                <a:gd name="T26" fmla="*/ 30 w 269"/>
                <a:gd name="T27" fmla="*/ 23 h 220"/>
                <a:gd name="T28" fmla="*/ 0 w 269"/>
                <a:gd name="T29" fmla="*/ 68 h 220"/>
                <a:gd name="T30" fmla="*/ 6 w 269"/>
                <a:gd name="T31" fmla="*/ 73 h 220"/>
                <a:gd name="T32" fmla="*/ 14 w 269"/>
                <a:gd name="T33" fmla="*/ 67 h 220"/>
                <a:gd name="T34" fmla="*/ 77 w 269"/>
                <a:gd name="T35" fmla="*/ 29 h 220"/>
                <a:gd name="T36" fmla="*/ 106 w 269"/>
                <a:gd name="T37" fmla="*/ 29 h 220"/>
                <a:gd name="T38" fmla="*/ 42 w 269"/>
                <a:gd name="T39" fmla="*/ 195 h 220"/>
                <a:gd name="T40" fmla="*/ 38 w 269"/>
                <a:gd name="T41" fmla="*/ 207 h 220"/>
                <a:gd name="T42" fmla="*/ 52 w 269"/>
                <a:gd name="T43" fmla="*/ 220 h 220"/>
                <a:gd name="T44" fmla="*/ 77 w 269"/>
                <a:gd name="T45" fmla="*/ 188 h 220"/>
                <a:gd name="T46" fmla="*/ 91 w 269"/>
                <a:gd name="T47" fmla="*/ 139 h 220"/>
                <a:gd name="T48" fmla="*/ 119 w 269"/>
                <a:gd name="T49" fmla="*/ 2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9" h="220">
                  <a:moveTo>
                    <a:pt x="119" y="29"/>
                  </a:moveTo>
                  <a:lnTo>
                    <a:pt x="175" y="29"/>
                  </a:lnTo>
                  <a:cubicBezTo>
                    <a:pt x="159" y="102"/>
                    <a:pt x="154" y="124"/>
                    <a:pt x="154" y="157"/>
                  </a:cubicBezTo>
                  <a:cubicBezTo>
                    <a:pt x="154" y="165"/>
                    <a:pt x="154" y="178"/>
                    <a:pt x="158" y="195"/>
                  </a:cubicBezTo>
                  <a:cubicBezTo>
                    <a:pt x="163" y="217"/>
                    <a:pt x="169" y="220"/>
                    <a:pt x="176" y="220"/>
                  </a:cubicBezTo>
                  <a:cubicBezTo>
                    <a:pt x="186" y="220"/>
                    <a:pt x="197" y="211"/>
                    <a:pt x="197" y="201"/>
                  </a:cubicBezTo>
                  <a:cubicBezTo>
                    <a:pt x="197" y="198"/>
                    <a:pt x="197" y="197"/>
                    <a:pt x="194" y="190"/>
                  </a:cubicBezTo>
                  <a:cubicBezTo>
                    <a:pt x="179" y="154"/>
                    <a:pt x="179" y="122"/>
                    <a:pt x="179" y="108"/>
                  </a:cubicBezTo>
                  <a:cubicBezTo>
                    <a:pt x="179" y="81"/>
                    <a:pt x="183" y="55"/>
                    <a:pt x="188" y="29"/>
                  </a:cubicBezTo>
                  <a:lnTo>
                    <a:pt x="245" y="29"/>
                  </a:lnTo>
                  <a:cubicBezTo>
                    <a:pt x="251" y="29"/>
                    <a:pt x="269" y="29"/>
                    <a:pt x="269" y="12"/>
                  </a:cubicBezTo>
                  <a:cubicBezTo>
                    <a:pt x="269" y="0"/>
                    <a:pt x="259" y="0"/>
                    <a:pt x="249" y="0"/>
                  </a:cubicBezTo>
                  <a:lnTo>
                    <a:pt x="82" y="0"/>
                  </a:lnTo>
                  <a:cubicBezTo>
                    <a:pt x="71" y="0"/>
                    <a:pt x="52" y="0"/>
                    <a:pt x="30" y="23"/>
                  </a:cubicBezTo>
                  <a:cubicBezTo>
                    <a:pt x="13" y="43"/>
                    <a:pt x="0" y="66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8" y="29"/>
                    <a:pt x="67" y="29"/>
                    <a:pt x="77" y="29"/>
                  </a:cubicBezTo>
                  <a:lnTo>
                    <a:pt x="106" y="29"/>
                  </a:lnTo>
                  <a:cubicBezTo>
                    <a:pt x="90" y="89"/>
                    <a:pt x="63" y="149"/>
                    <a:pt x="42" y="195"/>
                  </a:cubicBezTo>
                  <a:cubicBezTo>
                    <a:pt x="38" y="202"/>
                    <a:pt x="38" y="203"/>
                    <a:pt x="38" y="207"/>
                  </a:cubicBezTo>
                  <a:cubicBezTo>
                    <a:pt x="38" y="216"/>
                    <a:pt x="46" y="220"/>
                    <a:pt x="52" y="220"/>
                  </a:cubicBezTo>
                  <a:cubicBezTo>
                    <a:pt x="67" y="220"/>
                    <a:pt x="71" y="206"/>
                    <a:pt x="77" y="188"/>
                  </a:cubicBezTo>
                  <a:cubicBezTo>
                    <a:pt x="84" y="165"/>
                    <a:pt x="84" y="164"/>
                    <a:pt x="91" y="139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Freeform 96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473200" y="4889500"/>
              <a:ext cx="223838" cy="571500"/>
            </a:xfrm>
            <a:custGeom>
              <a:avLst/>
              <a:gdLst>
                <a:gd name="T0" fmla="*/ 24 w 442"/>
                <a:gd name="T1" fmla="*/ 1085 h 1108"/>
                <a:gd name="T2" fmla="*/ 49 w 442"/>
                <a:gd name="T3" fmla="*/ 1061 h 1108"/>
                <a:gd name="T4" fmla="*/ 25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3 w 442"/>
                <a:gd name="T13" fmla="*/ 370 h 1108"/>
                <a:gd name="T14" fmla="*/ 347 w 442"/>
                <a:gd name="T15" fmla="*/ 100 h 1108"/>
                <a:gd name="T16" fmla="*/ 389 w 442"/>
                <a:gd name="T17" fmla="*/ 11 h 1108"/>
                <a:gd name="T18" fmla="*/ 419 w 442"/>
                <a:gd name="T19" fmla="*/ 22 h 1108"/>
                <a:gd name="T20" fmla="*/ 394 w 442"/>
                <a:gd name="T21" fmla="*/ 47 h 1108"/>
                <a:gd name="T22" fmla="*/ 418 w 442"/>
                <a:gd name="T23" fmla="*/ 71 h 1108"/>
                <a:gd name="T24" fmla="*/ 442 w 442"/>
                <a:gd name="T25" fmla="*/ 46 h 1108"/>
                <a:gd name="T26" fmla="*/ 388 w 442"/>
                <a:gd name="T27" fmla="*/ 0 h 1108"/>
                <a:gd name="T28" fmla="*/ 295 w 442"/>
                <a:gd name="T29" fmla="*/ 156 h 1108"/>
                <a:gd name="T30" fmla="*/ 171 w 442"/>
                <a:gd name="T31" fmla="*/ 738 h 1108"/>
                <a:gd name="T32" fmla="*/ 127 w 442"/>
                <a:gd name="T33" fmla="*/ 967 h 1108"/>
                <a:gd name="T34" fmla="*/ 54 w 442"/>
                <a:gd name="T35" fmla="*/ 1097 h 1108"/>
                <a:gd name="T36" fmla="*/ 24 w 442"/>
                <a:gd name="T37" fmla="*/ 1085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5"/>
                  </a:moveTo>
                  <a:cubicBezTo>
                    <a:pt x="40" y="1084"/>
                    <a:pt x="49" y="1074"/>
                    <a:pt x="49" y="1061"/>
                  </a:cubicBezTo>
                  <a:cubicBezTo>
                    <a:pt x="49" y="1045"/>
                    <a:pt x="36" y="1037"/>
                    <a:pt x="25" y="1037"/>
                  </a:cubicBezTo>
                  <a:cubicBezTo>
                    <a:pt x="13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60" y="991"/>
                    <a:pt x="195" y="847"/>
                  </a:cubicBezTo>
                  <a:cubicBezTo>
                    <a:pt x="233" y="689"/>
                    <a:pt x="266" y="530"/>
                    <a:pt x="293" y="370"/>
                  </a:cubicBezTo>
                  <a:cubicBezTo>
                    <a:pt x="311" y="264"/>
                    <a:pt x="330" y="164"/>
                    <a:pt x="347" y="100"/>
                  </a:cubicBezTo>
                  <a:cubicBezTo>
                    <a:pt x="353" y="75"/>
                    <a:pt x="370" y="11"/>
                    <a:pt x="389" y="11"/>
                  </a:cubicBezTo>
                  <a:cubicBezTo>
                    <a:pt x="405" y="11"/>
                    <a:pt x="417" y="20"/>
                    <a:pt x="419" y="22"/>
                  </a:cubicBezTo>
                  <a:cubicBezTo>
                    <a:pt x="403" y="23"/>
                    <a:pt x="394" y="34"/>
                    <a:pt x="394" y="47"/>
                  </a:cubicBezTo>
                  <a:cubicBezTo>
                    <a:pt x="394" y="63"/>
                    <a:pt x="407" y="71"/>
                    <a:pt x="418" y="71"/>
                  </a:cubicBezTo>
                  <a:cubicBezTo>
                    <a:pt x="430" y="71"/>
                    <a:pt x="442" y="64"/>
                    <a:pt x="442" y="46"/>
                  </a:cubicBezTo>
                  <a:cubicBezTo>
                    <a:pt x="442" y="19"/>
                    <a:pt x="415" y="0"/>
                    <a:pt x="388" y="0"/>
                  </a:cubicBezTo>
                  <a:cubicBezTo>
                    <a:pt x="350" y="0"/>
                    <a:pt x="322" y="54"/>
                    <a:pt x="295" y="156"/>
                  </a:cubicBezTo>
                  <a:cubicBezTo>
                    <a:pt x="293" y="161"/>
                    <a:pt x="226" y="412"/>
                    <a:pt x="171" y="738"/>
                  </a:cubicBezTo>
                  <a:cubicBezTo>
                    <a:pt x="158" y="814"/>
                    <a:pt x="143" y="898"/>
                    <a:pt x="127" y="967"/>
                  </a:cubicBezTo>
                  <a:cubicBezTo>
                    <a:pt x="118" y="1003"/>
                    <a:pt x="95" y="1097"/>
                    <a:pt x="54" y="1097"/>
                  </a:cubicBezTo>
                  <a:cubicBezTo>
                    <a:pt x="37" y="1097"/>
                    <a:pt x="25" y="1085"/>
                    <a:pt x="24" y="10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96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2437" y="4833938"/>
              <a:ext cx="77788" cy="119063"/>
            </a:xfrm>
            <a:custGeom>
              <a:avLst/>
              <a:gdLst>
                <a:gd name="T0" fmla="*/ 155 w 155"/>
                <a:gd name="T1" fmla="*/ 168 h 231"/>
                <a:gd name="T2" fmla="*/ 143 w 155"/>
                <a:gd name="T3" fmla="*/ 168 h 231"/>
                <a:gd name="T4" fmla="*/ 134 w 155"/>
                <a:gd name="T5" fmla="*/ 199 h 231"/>
                <a:gd name="T6" fmla="*/ 99 w 155"/>
                <a:gd name="T7" fmla="*/ 201 h 231"/>
                <a:gd name="T8" fmla="*/ 35 w 155"/>
                <a:gd name="T9" fmla="*/ 201 h 231"/>
                <a:gd name="T10" fmla="*/ 105 w 155"/>
                <a:gd name="T11" fmla="*/ 143 h 231"/>
                <a:gd name="T12" fmla="*/ 155 w 155"/>
                <a:gd name="T13" fmla="*/ 68 h 231"/>
                <a:gd name="T14" fmla="*/ 73 w 155"/>
                <a:gd name="T15" fmla="*/ 0 h 231"/>
                <a:gd name="T16" fmla="*/ 0 w 155"/>
                <a:gd name="T17" fmla="*/ 62 h 231"/>
                <a:gd name="T18" fmla="*/ 19 w 155"/>
                <a:gd name="T19" fmla="*/ 82 h 231"/>
                <a:gd name="T20" fmla="*/ 37 w 155"/>
                <a:gd name="T21" fmla="*/ 63 h 231"/>
                <a:gd name="T22" fmla="*/ 17 w 155"/>
                <a:gd name="T23" fmla="*/ 45 h 231"/>
                <a:gd name="T24" fmla="*/ 68 w 155"/>
                <a:gd name="T25" fmla="*/ 12 h 231"/>
                <a:gd name="T26" fmla="*/ 121 w 155"/>
                <a:gd name="T27" fmla="*/ 68 h 231"/>
                <a:gd name="T28" fmla="*/ 88 w 155"/>
                <a:gd name="T29" fmla="*/ 135 h 231"/>
                <a:gd name="T30" fmla="*/ 4 w 155"/>
                <a:gd name="T31" fmla="*/ 218 h 231"/>
                <a:gd name="T32" fmla="*/ 0 w 155"/>
                <a:gd name="T33" fmla="*/ 231 h 231"/>
                <a:gd name="T34" fmla="*/ 144 w 155"/>
                <a:gd name="T35" fmla="*/ 231 h 231"/>
                <a:gd name="T36" fmla="*/ 155 w 155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1">
                  <a:moveTo>
                    <a:pt x="155" y="168"/>
                  </a:moveTo>
                  <a:lnTo>
                    <a:pt x="143" y="168"/>
                  </a:lnTo>
                  <a:cubicBezTo>
                    <a:pt x="142" y="175"/>
                    <a:pt x="138" y="196"/>
                    <a:pt x="134" y="199"/>
                  </a:cubicBezTo>
                  <a:cubicBezTo>
                    <a:pt x="131" y="201"/>
                    <a:pt x="104" y="201"/>
                    <a:pt x="99" y="201"/>
                  </a:cubicBezTo>
                  <a:lnTo>
                    <a:pt x="35" y="201"/>
                  </a:lnTo>
                  <a:cubicBezTo>
                    <a:pt x="72" y="169"/>
                    <a:pt x="84" y="159"/>
                    <a:pt x="105" y="143"/>
                  </a:cubicBezTo>
                  <a:cubicBezTo>
                    <a:pt x="130" y="122"/>
                    <a:pt x="155" y="101"/>
                    <a:pt x="155" y="68"/>
                  </a:cubicBezTo>
                  <a:cubicBezTo>
                    <a:pt x="155" y="25"/>
                    <a:pt x="118" y="0"/>
                    <a:pt x="73" y="0"/>
                  </a:cubicBezTo>
                  <a:cubicBezTo>
                    <a:pt x="30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2"/>
                    <a:pt x="68" y="12"/>
                  </a:cubicBezTo>
                  <a:cubicBezTo>
                    <a:pt x="103" y="12"/>
                    <a:pt x="121" y="39"/>
                    <a:pt x="121" y="68"/>
                  </a:cubicBezTo>
                  <a:cubicBezTo>
                    <a:pt x="121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1"/>
                    <a:pt x="0" y="231"/>
                  </a:cubicBezTo>
                  <a:lnTo>
                    <a:pt x="144" y="231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" name="Freeform 96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819275" y="4876800"/>
              <a:ext cx="106363" cy="79375"/>
            </a:xfrm>
            <a:custGeom>
              <a:avLst/>
              <a:gdLst>
                <a:gd name="T0" fmla="*/ 92 w 209"/>
                <a:gd name="T1" fmla="*/ 24 h 154"/>
                <a:gd name="T2" fmla="*/ 134 w 209"/>
                <a:gd name="T3" fmla="*/ 24 h 154"/>
                <a:gd name="T4" fmla="*/ 121 w 209"/>
                <a:gd name="T5" fmla="*/ 104 h 154"/>
                <a:gd name="T6" fmla="*/ 125 w 209"/>
                <a:gd name="T7" fmla="*/ 135 h 154"/>
                <a:gd name="T8" fmla="*/ 141 w 209"/>
                <a:gd name="T9" fmla="*/ 154 h 154"/>
                <a:gd name="T10" fmla="*/ 157 w 209"/>
                <a:gd name="T11" fmla="*/ 138 h 154"/>
                <a:gd name="T12" fmla="*/ 154 w 209"/>
                <a:gd name="T13" fmla="*/ 130 h 154"/>
                <a:gd name="T14" fmla="*/ 141 w 209"/>
                <a:gd name="T15" fmla="*/ 69 h 154"/>
                <a:gd name="T16" fmla="*/ 146 w 209"/>
                <a:gd name="T17" fmla="*/ 24 h 154"/>
                <a:gd name="T18" fmla="*/ 190 w 209"/>
                <a:gd name="T19" fmla="*/ 24 h 154"/>
                <a:gd name="T20" fmla="*/ 203 w 209"/>
                <a:gd name="T21" fmla="*/ 21 h 154"/>
                <a:gd name="T22" fmla="*/ 209 w 209"/>
                <a:gd name="T23" fmla="*/ 10 h 154"/>
                <a:gd name="T24" fmla="*/ 194 w 209"/>
                <a:gd name="T25" fmla="*/ 0 h 154"/>
                <a:gd name="T26" fmla="*/ 62 w 209"/>
                <a:gd name="T27" fmla="*/ 0 h 154"/>
                <a:gd name="T28" fmla="*/ 22 w 209"/>
                <a:gd name="T29" fmla="*/ 18 h 154"/>
                <a:gd name="T30" fmla="*/ 0 w 209"/>
                <a:gd name="T31" fmla="*/ 48 h 154"/>
                <a:gd name="T32" fmla="*/ 6 w 209"/>
                <a:gd name="T33" fmla="*/ 52 h 154"/>
                <a:gd name="T34" fmla="*/ 12 w 209"/>
                <a:gd name="T35" fmla="*/ 48 h 154"/>
                <a:gd name="T36" fmla="*/ 59 w 209"/>
                <a:gd name="T37" fmla="*/ 24 h 154"/>
                <a:gd name="T38" fmla="*/ 80 w 209"/>
                <a:gd name="T39" fmla="*/ 24 h 154"/>
                <a:gd name="T40" fmla="*/ 40 w 209"/>
                <a:gd name="T41" fmla="*/ 124 h 154"/>
                <a:gd name="T42" fmla="*/ 34 w 209"/>
                <a:gd name="T43" fmla="*/ 137 h 154"/>
                <a:gd name="T44" fmla="*/ 32 w 209"/>
                <a:gd name="T45" fmla="*/ 142 h 154"/>
                <a:gd name="T46" fmla="*/ 45 w 209"/>
                <a:gd name="T47" fmla="*/ 154 h 154"/>
                <a:gd name="T48" fmla="*/ 71 w 209"/>
                <a:gd name="T49" fmla="*/ 107 h 154"/>
                <a:gd name="T50" fmla="*/ 92 w 209"/>
                <a:gd name="T51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54">
                  <a:moveTo>
                    <a:pt x="92" y="24"/>
                  </a:moveTo>
                  <a:lnTo>
                    <a:pt x="134" y="24"/>
                  </a:lnTo>
                  <a:cubicBezTo>
                    <a:pt x="129" y="44"/>
                    <a:pt x="121" y="76"/>
                    <a:pt x="121" y="104"/>
                  </a:cubicBezTo>
                  <a:cubicBezTo>
                    <a:pt x="121" y="118"/>
                    <a:pt x="123" y="127"/>
                    <a:pt x="125" y="135"/>
                  </a:cubicBezTo>
                  <a:cubicBezTo>
                    <a:pt x="130" y="152"/>
                    <a:pt x="135" y="154"/>
                    <a:pt x="141" y="154"/>
                  </a:cubicBezTo>
                  <a:cubicBezTo>
                    <a:pt x="149" y="154"/>
                    <a:pt x="157" y="146"/>
                    <a:pt x="157" y="138"/>
                  </a:cubicBezTo>
                  <a:cubicBezTo>
                    <a:pt x="157" y="135"/>
                    <a:pt x="156" y="134"/>
                    <a:pt x="154" y="130"/>
                  </a:cubicBezTo>
                  <a:cubicBezTo>
                    <a:pt x="148" y="117"/>
                    <a:pt x="141" y="97"/>
                    <a:pt x="141" y="69"/>
                  </a:cubicBezTo>
                  <a:cubicBezTo>
                    <a:pt x="141" y="62"/>
                    <a:pt x="141" y="48"/>
                    <a:pt x="146" y="24"/>
                  </a:cubicBezTo>
                  <a:lnTo>
                    <a:pt x="190" y="24"/>
                  </a:lnTo>
                  <a:cubicBezTo>
                    <a:pt x="196" y="24"/>
                    <a:pt x="199" y="24"/>
                    <a:pt x="203" y="21"/>
                  </a:cubicBezTo>
                  <a:cubicBezTo>
                    <a:pt x="207" y="17"/>
                    <a:pt x="209" y="12"/>
                    <a:pt x="209" y="10"/>
                  </a:cubicBezTo>
                  <a:cubicBezTo>
                    <a:pt x="209" y="0"/>
                    <a:pt x="199" y="0"/>
                    <a:pt x="194" y="0"/>
                  </a:cubicBezTo>
                  <a:lnTo>
                    <a:pt x="62" y="0"/>
                  </a:lnTo>
                  <a:cubicBezTo>
                    <a:pt x="48" y="0"/>
                    <a:pt x="38" y="3"/>
                    <a:pt x="22" y="18"/>
                  </a:cubicBezTo>
                  <a:cubicBezTo>
                    <a:pt x="13" y="26"/>
                    <a:pt x="0" y="44"/>
                    <a:pt x="0" y="48"/>
                  </a:cubicBezTo>
                  <a:cubicBezTo>
                    <a:pt x="0" y="52"/>
                    <a:pt x="4" y="52"/>
                    <a:pt x="6" y="52"/>
                  </a:cubicBezTo>
                  <a:cubicBezTo>
                    <a:pt x="9" y="52"/>
                    <a:pt x="10" y="51"/>
                    <a:pt x="12" y="48"/>
                  </a:cubicBezTo>
                  <a:cubicBezTo>
                    <a:pt x="30" y="24"/>
                    <a:pt x="51" y="24"/>
                    <a:pt x="59" y="24"/>
                  </a:cubicBezTo>
                  <a:lnTo>
                    <a:pt x="80" y="24"/>
                  </a:lnTo>
                  <a:cubicBezTo>
                    <a:pt x="69" y="62"/>
                    <a:pt x="51" y="103"/>
                    <a:pt x="40" y="124"/>
                  </a:cubicBezTo>
                  <a:cubicBezTo>
                    <a:pt x="38" y="128"/>
                    <a:pt x="35" y="136"/>
                    <a:pt x="34" y="137"/>
                  </a:cubicBezTo>
                  <a:cubicBezTo>
                    <a:pt x="33" y="139"/>
                    <a:pt x="32" y="140"/>
                    <a:pt x="32" y="142"/>
                  </a:cubicBezTo>
                  <a:cubicBezTo>
                    <a:pt x="32" y="148"/>
                    <a:pt x="37" y="154"/>
                    <a:pt x="45" y="154"/>
                  </a:cubicBezTo>
                  <a:cubicBezTo>
                    <a:pt x="59" y="154"/>
                    <a:pt x="62" y="138"/>
                    <a:pt x="71" y="107"/>
                  </a:cubicBezTo>
                  <a:lnTo>
                    <a:pt x="92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" name="Freeform 96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608137" y="5354638"/>
              <a:ext cx="82550" cy="122238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6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6" y="190"/>
                  </a:cubicBezTo>
                  <a:cubicBezTo>
                    <a:pt x="119" y="221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" name="Freeform 96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003425" y="4889500"/>
              <a:ext cx="223838" cy="571500"/>
            </a:xfrm>
            <a:custGeom>
              <a:avLst/>
              <a:gdLst>
                <a:gd name="T0" fmla="*/ 24 w 443"/>
                <a:gd name="T1" fmla="*/ 1085 h 1108"/>
                <a:gd name="T2" fmla="*/ 49 w 443"/>
                <a:gd name="T3" fmla="*/ 1061 h 1108"/>
                <a:gd name="T4" fmla="*/ 25 w 443"/>
                <a:gd name="T5" fmla="*/ 1037 h 1108"/>
                <a:gd name="T6" fmla="*/ 0 w 443"/>
                <a:gd name="T7" fmla="*/ 1062 h 1108"/>
                <a:gd name="T8" fmla="*/ 56 w 443"/>
                <a:gd name="T9" fmla="*/ 1108 h 1108"/>
                <a:gd name="T10" fmla="*/ 195 w 443"/>
                <a:gd name="T11" fmla="*/ 847 h 1108"/>
                <a:gd name="T12" fmla="*/ 293 w 443"/>
                <a:gd name="T13" fmla="*/ 370 h 1108"/>
                <a:gd name="T14" fmla="*/ 347 w 443"/>
                <a:gd name="T15" fmla="*/ 100 h 1108"/>
                <a:gd name="T16" fmla="*/ 389 w 443"/>
                <a:gd name="T17" fmla="*/ 11 h 1108"/>
                <a:gd name="T18" fmla="*/ 419 w 443"/>
                <a:gd name="T19" fmla="*/ 22 h 1108"/>
                <a:gd name="T20" fmla="*/ 394 w 443"/>
                <a:gd name="T21" fmla="*/ 47 h 1108"/>
                <a:gd name="T22" fmla="*/ 418 w 443"/>
                <a:gd name="T23" fmla="*/ 71 h 1108"/>
                <a:gd name="T24" fmla="*/ 443 w 443"/>
                <a:gd name="T25" fmla="*/ 46 h 1108"/>
                <a:gd name="T26" fmla="*/ 388 w 443"/>
                <a:gd name="T27" fmla="*/ 0 h 1108"/>
                <a:gd name="T28" fmla="*/ 295 w 443"/>
                <a:gd name="T29" fmla="*/ 156 h 1108"/>
                <a:gd name="T30" fmla="*/ 171 w 443"/>
                <a:gd name="T31" fmla="*/ 738 h 1108"/>
                <a:gd name="T32" fmla="*/ 127 w 443"/>
                <a:gd name="T33" fmla="*/ 967 h 1108"/>
                <a:gd name="T34" fmla="*/ 55 w 443"/>
                <a:gd name="T35" fmla="*/ 1097 h 1108"/>
                <a:gd name="T36" fmla="*/ 24 w 443"/>
                <a:gd name="T37" fmla="*/ 1085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" h="1108">
                  <a:moveTo>
                    <a:pt x="24" y="1085"/>
                  </a:moveTo>
                  <a:cubicBezTo>
                    <a:pt x="40" y="1084"/>
                    <a:pt x="49" y="1074"/>
                    <a:pt x="49" y="1061"/>
                  </a:cubicBezTo>
                  <a:cubicBezTo>
                    <a:pt x="49" y="1045"/>
                    <a:pt x="36" y="1037"/>
                    <a:pt x="25" y="1037"/>
                  </a:cubicBezTo>
                  <a:cubicBezTo>
                    <a:pt x="13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6" y="1108"/>
                  </a:cubicBezTo>
                  <a:cubicBezTo>
                    <a:pt x="131" y="1108"/>
                    <a:pt x="160" y="991"/>
                    <a:pt x="195" y="847"/>
                  </a:cubicBezTo>
                  <a:cubicBezTo>
                    <a:pt x="234" y="689"/>
                    <a:pt x="266" y="530"/>
                    <a:pt x="293" y="370"/>
                  </a:cubicBezTo>
                  <a:cubicBezTo>
                    <a:pt x="311" y="264"/>
                    <a:pt x="330" y="164"/>
                    <a:pt x="347" y="100"/>
                  </a:cubicBezTo>
                  <a:cubicBezTo>
                    <a:pt x="353" y="75"/>
                    <a:pt x="370" y="11"/>
                    <a:pt x="389" y="11"/>
                  </a:cubicBezTo>
                  <a:cubicBezTo>
                    <a:pt x="405" y="11"/>
                    <a:pt x="417" y="20"/>
                    <a:pt x="419" y="22"/>
                  </a:cubicBezTo>
                  <a:cubicBezTo>
                    <a:pt x="403" y="23"/>
                    <a:pt x="394" y="34"/>
                    <a:pt x="394" y="47"/>
                  </a:cubicBezTo>
                  <a:cubicBezTo>
                    <a:pt x="394" y="63"/>
                    <a:pt x="407" y="71"/>
                    <a:pt x="418" y="71"/>
                  </a:cubicBezTo>
                  <a:cubicBezTo>
                    <a:pt x="430" y="71"/>
                    <a:pt x="443" y="64"/>
                    <a:pt x="443" y="46"/>
                  </a:cubicBezTo>
                  <a:cubicBezTo>
                    <a:pt x="443" y="19"/>
                    <a:pt x="416" y="0"/>
                    <a:pt x="388" y="0"/>
                  </a:cubicBezTo>
                  <a:cubicBezTo>
                    <a:pt x="350" y="0"/>
                    <a:pt x="322" y="54"/>
                    <a:pt x="295" y="156"/>
                  </a:cubicBezTo>
                  <a:cubicBezTo>
                    <a:pt x="294" y="161"/>
                    <a:pt x="226" y="412"/>
                    <a:pt x="171" y="738"/>
                  </a:cubicBezTo>
                  <a:cubicBezTo>
                    <a:pt x="158" y="814"/>
                    <a:pt x="143" y="898"/>
                    <a:pt x="127" y="967"/>
                  </a:cubicBezTo>
                  <a:cubicBezTo>
                    <a:pt x="118" y="1003"/>
                    <a:pt x="95" y="1097"/>
                    <a:pt x="55" y="1097"/>
                  </a:cubicBezTo>
                  <a:cubicBezTo>
                    <a:pt x="37" y="1097"/>
                    <a:pt x="25" y="1085"/>
                    <a:pt x="24" y="10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" name="Freeform 968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282825" y="4829175"/>
              <a:ext cx="85725" cy="57150"/>
            </a:xfrm>
            <a:custGeom>
              <a:avLst/>
              <a:gdLst>
                <a:gd name="T0" fmla="*/ 153 w 168"/>
                <a:gd name="T1" fmla="*/ 19 h 110"/>
                <a:gd name="T2" fmla="*/ 164 w 168"/>
                <a:gd name="T3" fmla="*/ 16 h 110"/>
                <a:gd name="T4" fmla="*/ 168 w 168"/>
                <a:gd name="T5" fmla="*/ 8 h 110"/>
                <a:gd name="T6" fmla="*/ 156 w 168"/>
                <a:gd name="T7" fmla="*/ 0 h 110"/>
                <a:gd name="T8" fmla="*/ 49 w 168"/>
                <a:gd name="T9" fmla="*/ 0 h 110"/>
                <a:gd name="T10" fmla="*/ 18 w 168"/>
                <a:gd name="T11" fmla="*/ 12 h 110"/>
                <a:gd name="T12" fmla="*/ 0 w 168"/>
                <a:gd name="T13" fmla="*/ 34 h 110"/>
                <a:gd name="T14" fmla="*/ 5 w 168"/>
                <a:gd name="T15" fmla="*/ 38 h 110"/>
                <a:gd name="T16" fmla="*/ 11 w 168"/>
                <a:gd name="T17" fmla="*/ 35 h 110"/>
                <a:gd name="T18" fmla="*/ 46 w 168"/>
                <a:gd name="T19" fmla="*/ 19 h 110"/>
                <a:gd name="T20" fmla="*/ 64 w 168"/>
                <a:gd name="T21" fmla="*/ 19 h 110"/>
                <a:gd name="T22" fmla="*/ 34 w 168"/>
                <a:gd name="T23" fmla="*/ 91 h 110"/>
                <a:gd name="T24" fmla="*/ 30 w 168"/>
                <a:gd name="T25" fmla="*/ 101 h 110"/>
                <a:gd name="T26" fmla="*/ 39 w 168"/>
                <a:gd name="T27" fmla="*/ 110 h 110"/>
                <a:gd name="T28" fmla="*/ 59 w 168"/>
                <a:gd name="T29" fmla="*/ 78 h 110"/>
                <a:gd name="T30" fmla="*/ 75 w 168"/>
                <a:gd name="T31" fmla="*/ 19 h 110"/>
                <a:gd name="T32" fmla="*/ 107 w 168"/>
                <a:gd name="T33" fmla="*/ 19 h 110"/>
                <a:gd name="T34" fmla="*/ 99 w 168"/>
                <a:gd name="T35" fmla="*/ 69 h 110"/>
                <a:gd name="T36" fmla="*/ 117 w 168"/>
                <a:gd name="T37" fmla="*/ 110 h 110"/>
                <a:gd name="T38" fmla="*/ 129 w 168"/>
                <a:gd name="T39" fmla="*/ 98 h 110"/>
                <a:gd name="T40" fmla="*/ 127 w 168"/>
                <a:gd name="T41" fmla="*/ 91 h 110"/>
                <a:gd name="T42" fmla="*/ 115 w 168"/>
                <a:gd name="T43" fmla="*/ 46 h 110"/>
                <a:gd name="T44" fmla="*/ 118 w 168"/>
                <a:gd name="T45" fmla="*/ 19 h 110"/>
                <a:gd name="T46" fmla="*/ 153 w 168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10">
                  <a:moveTo>
                    <a:pt x="153" y="19"/>
                  </a:moveTo>
                  <a:cubicBezTo>
                    <a:pt x="158" y="19"/>
                    <a:pt x="160" y="19"/>
                    <a:pt x="164" y="16"/>
                  </a:cubicBezTo>
                  <a:cubicBezTo>
                    <a:pt x="165" y="15"/>
                    <a:pt x="168" y="11"/>
                    <a:pt x="168" y="8"/>
                  </a:cubicBezTo>
                  <a:cubicBezTo>
                    <a:pt x="168" y="0"/>
                    <a:pt x="160" y="0"/>
                    <a:pt x="156" y="0"/>
                  </a:cubicBezTo>
                  <a:lnTo>
                    <a:pt x="49" y="0"/>
                  </a:lnTo>
                  <a:cubicBezTo>
                    <a:pt x="44" y="0"/>
                    <a:pt x="33" y="0"/>
                    <a:pt x="18" y="12"/>
                  </a:cubicBezTo>
                  <a:cubicBezTo>
                    <a:pt x="11" y="18"/>
                    <a:pt x="0" y="31"/>
                    <a:pt x="0" y="34"/>
                  </a:cubicBezTo>
                  <a:cubicBezTo>
                    <a:pt x="0" y="38"/>
                    <a:pt x="4" y="38"/>
                    <a:pt x="5" y="38"/>
                  </a:cubicBezTo>
                  <a:cubicBezTo>
                    <a:pt x="9" y="38"/>
                    <a:pt x="9" y="37"/>
                    <a:pt x="11" y="35"/>
                  </a:cubicBezTo>
                  <a:cubicBezTo>
                    <a:pt x="19" y="24"/>
                    <a:pt x="31" y="19"/>
                    <a:pt x="46" y="19"/>
                  </a:cubicBezTo>
                  <a:lnTo>
                    <a:pt x="64" y="19"/>
                  </a:lnTo>
                  <a:cubicBezTo>
                    <a:pt x="55" y="50"/>
                    <a:pt x="42" y="76"/>
                    <a:pt x="34" y="91"/>
                  </a:cubicBezTo>
                  <a:cubicBezTo>
                    <a:pt x="30" y="98"/>
                    <a:pt x="30" y="98"/>
                    <a:pt x="30" y="101"/>
                  </a:cubicBezTo>
                  <a:cubicBezTo>
                    <a:pt x="30" y="107"/>
                    <a:pt x="34" y="110"/>
                    <a:pt x="39" y="110"/>
                  </a:cubicBezTo>
                  <a:cubicBezTo>
                    <a:pt x="50" y="110"/>
                    <a:pt x="53" y="98"/>
                    <a:pt x="59" y="78"/>
                  </a:cubicBezTo>
                  <a:cubicBezTo>
                    <a:pt x="65" y="59"/>
                    <a:pt x="69" y="41"/>
                    <a:pt x="75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69"/>
                  </a:cubicBezTo>
                  <a:cubicBezTo>
                    <a:pt x="99" y="86"/>
                    <a:pt x="106" y="110"/>
                    <a:pt x="117" y="110"/>
                  </a:cubicBezTo>
                  <a:cubicBezTo>
                    <a:pt x="122" y="110"/>
                    <a:pt x="129" y="104"/>
                    <a:pt x="129" y="98"/>
                  </a:cubicBezTo>
                  <a:cubicBezTo>
                    <a:pt x="129" y="95"/>
                    <a:pt x="128" y="94"/>
                    <a:pt x="127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7"/>
                    <a:pt x="117" y="27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" name="Rectangle 96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71712" y="4903788"/>
              <a:ext cx="109538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" name="Freeform 970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295525" y="4930775"/>
              <a:ext cx="61913" cy="84138"/>
            </a:xfrm>
            <a:custGeom>
              <a:avLst/>
              <a:gdLst>
                <a:gd name="T0" fmla="*/ 124 w 124"/>
                <a:gd name="T1" fmla="*/ 117 h 165"/>
                <a:gd name="T2" fmla="*/ 113 w 124"/>
                <a:gd name="T3" fmla="*/ 117 h 165"/>
                <a:gd name="T4" fmla="*/ 106 w 124"/>
                <a:gd name="T5" fmla="*/ 140 h 165"/>
                <a:gd name="T6" fmla="*/ 80 w 124"/>
                <a:gd name="T7" fmla="*/ 141 h 165"/>
                <a:gd name="T8" fmla="*/ 31 w 124"/>
                <a:gd name="T9" fmla="*/ 141 h 165"/>
                <a:gd name="T10" fmla="*/ 81 w 124"/>
                <a:gd name="T11" fmla="*/ 105 h 165"/>
                <a:gd name="T12" fmla="*/ 124 w 124"/>
                <a:gd name="T13" fmla="*/ 49 h 165"/>
                <a:gd name="T14" fmla="*/ 58 w 124"/>
                <a:gd name="T15" fmla="*/ 0 h 165"/>
                <a:gd name="T16" fmla="*/ 0 w 124"/>
                <a:gd name="T17" fmla="*/ 43 h 165"/>
                <a:gd name="T18" fmla="*/ 15 w 124"/>
                <a:gd name="T19" fmla="*/ 59 h 165"/>
                <a:gd name="T20" fmla="*/ 29 w 124"/>
                <a:gd name="T21" fmla="*/ 44 h 165"/>
                <a:gd name="T22" fmla="*/ 15 w 124"/>
                <a:gd name="T23" fmla="*/ 29 h 165"/>
                <a:gd name="T24" fmla="*/ 53 w 124"/>
                <a:gd name="T25" fmla="*/ 11 h 165"/>
                <a:gd name="T26" fmla="*/ 97 w 124"/>
                <a:gd name="T27" fmla="*/ 49 h 165"/>
                <a:gd name="T28" fmla="*/ 64 w 124"/>
                <a:gd name="T29" fmla="*/ 102 h 165"/>
                <a:gd name="T30" fmla="*/ 3 w 124"/>
                <a:gd name="T31" fmla="*/ 154 h 165"/>
                <a:gd name="T32" fmla="*/ 0 w 124"/>
                <a:gd name="T33" fmla="*/ 158 h 165"/>
                <a:gd name="T34" fmla="*/ 0 w 124"/>
                <a:gd name="T35" fmla="*/ 165 h 165"/>
                <a:gd name="T36" fmla="*/ 116 w 124"/>
                <a:gd name="T37" fmla="*/ 165 h 165"/>
                <a:gd name="T38" fmla="*/ 124 w 124"/>
                <a:gd name="T39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65">
                  <a:moveTo>
                    <a:pt x="124" y="117"/>
                  </a:moveTo>
                  <a:lnTo>
                    <a:pt x="113" y="117"/>
                  </a:lnTo>
                  <a:cubicBezTo>
                    <a:pt x="113" y="122"/>
                    <a:pt x="110" y="137"/>
                    <a:pt x="106" y="140"/>
                  </a:cubicBezTo>
                  <a:cubicBezTo>
                    <a:pt x="104" y="141"/>
                    <a:pt x="83" y="141"/>
                    <a:pt x="80" y="141"/>
                  </a:cubicBezTo>
                  <a:lnTo>
                    <a:pt x="31" y="141"/>
                  </a:lnTo>
                  <a:cubicBezTo>
                    <a:pt x="47" y="129"/>
                    <a:pt x="66" y="115"/>
                    <a:pt x="81" y="105"/>
                  </a:cubicBezTo>
                  <a:cubicBezTo>
                    <a:pt x="103" y="90"/>
                    <a:pt x="124" y="75"/>
                    <a:pt x="124" y="49"/>
                  </a:cubicBezTo>
                  <a:cubicBezTo>
                    <a:pt x="124" y="17"/>
                    <a:pt x="94" y="0"/>
                    <a:pt x="58" y="0"/>
                  </a:cubicBezTo>
                  <a:cubicBezTo>
                    <a:pt x="25" y="0"/>
                    <a:pt x="0" y="19"/>
                    <a:pt x="0" y="43"/>
                  </a:cubicBezTo>
                  <a:cubicBezTo>
                    <a:pt x="0" y="56"/>
                    <a:pt x="11" y="59"/>
                    <a:pt x="15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3" y="30"/>
                    <a:pt x="15" y="29"/>
                  </a:cubicBezTo>
                  <a:cubicBezTo>
                    <a:pt x="22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49"/>
                  </a:cubicBezTo>
                  <a:cubicBezTo>
                    <a:pt x="97" y="70"/>
                    <a:pt x="83" y="86"/>
                    <a:pt x="64" y="102"/>
                  </a:cubicBezTo>
                  <a:lnTo>
                    <a:pt x="3" y="154"/>
                  </a:lnTo>
                  <a:cubicBezTo>
                    <a:pt x="1" y="156"/>
                    <a:pt x="0" y="156"/>
                    <a:pt x="0" y="158"/>
                  </a:cubicBezTo>
                  <a:lnTo>
                    <a:pt x="0" y="165"/>
                  </a:lnTo>
                  <a:lnTo>
                    <a:pt x="116" y="165"/>
                  </a:lnTo>
                  <a:lnTo>
                    <a:pt x="124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" name="Freeform 97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149475" y="5424488"/>
              <a:ext cx="119063" cy="7938"/>
            </a:xfrm>
            <a:custGeom>
              <a:avLst/>
              <a:gdLst>
                <a:gd name="T0" fmla="*/ 221 w 235"/>
                <a:gd name="T1" fmla="*/ 17 h 17"/>
                <a:gd name="T2" fmla="*/ 235 w 235"/>
                <a:gd name="T3" fmla="*/ 9 h 17"/>
                <a:gd name="T4" fmla="*/ 221 w 235"/>
                <a:gd name="T5" fmla="*/ 0 h 17"/>
                <a:gd name="T6" fmla="*/ 14 w 235"/>
                <a:gd name="T7" fmla="*/ 0 h 17"/>
                <a:gd name="T8" fmla="*/ 0 w 235"/>
                <a:gd name="T9" fmla="*/ 8 h 17"/>
                <a:gd name="T10" fmla="*/ 14 w 235"/>
                <a:gd name="T11" fmla="*/ 17 h 17"/>
                <a:gd name="T12" fmla="*/ 221 w 23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7">
                  <a:moveTo>
                    <a:pt x="221" y="17"/>
                  </a:moveTo>
                  <a:cubicBezTo>
                    <a:pt x="227" y="17"/>
                    <a:pt x="235" y="17"/>
                    <a:pt x="235" y="9"/>
                  </a:cubicBezTo>
                  <a:cubicBezTo>
                    <a:pt x="235" y="0"/>
                    <a:pt x="227" y="0"/>
                    <a:pt x="221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8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1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" name="Freeform 97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328862" y="5349875"/>
              <a:ext cx="84138" cy="55563"/>
            </a:xfrm>
            <a:custGeom>
              <a:avLst/>
              <a:gdLst>
                <a:gd name="T0" fmla="*/ 153 w 168"/>
                <a:gd name="T1" fmla="*/ 19 h 110"/>
                <a:gd name="T2" fmla="*/ 164 w 168"/>
                <a:gd name="T3" fmla="*/ 16 h 110"/>
                <a:gd name="T4" fmla="*/ 168 w 168"/>
                <a:gd name="T5" fmla="*/ 8 h 110"/>
                <a:gd name="T6" fmla="*/ 156 w 168"/>
                <a:gd name="T7" fmla="*/ 0 h 110"/>
                <a:gd name="T8" fmla="*/ 50 w 168"/>
                <a:gd name="T9" fmla="*/ 0 h 110"/>
                <a:gd name="T10" fmla="*/ 18 w 168"/>
                <a:gd name="T11" fmla="*/ 12 h 110"/>
                <a:gd name="T12" fmla="*/ 0 w 168"/>
                <a:gd name="T13" fmla="*/ 34 h 110"/>
                <a:gd name="T14" fmla="*/ 5 w 168"/>
                <a:gd name="T15" fmla="*/ 38 h 110"/>
                <a:gd name="T16" fmla="*/ 11 w 168"/>
                <a:gd name="T17" fmla="*/ 35 h 110"/>
                <a:gd name="T18" fmla="*/ 46 w 168"/>
                <a:gd name="T19" fmla="*/ 19 h 110"/>
                <a:gd name="T20" fmla="*/ 64 w 168"/>
                <a:gd name="T21" fmla="*/ 19 h 110"/>
                <a:gd name="T22" fmla="*/ 34 w 168"/>
                <a:gd name="T23" fmla="*/ 91 h 110"/>
                <a:gd name="T24" fmla="*/ 30 w 168"/>
                <a:gd name="T25" fmla="*/ 101 h 110"/>
                <a:gd name="T26" fmla="*/ 39 w 168"/>
                <a:gd name="T27" fmla="*/ 110 h 110"/>
                <a:gd name="T28" fmla="*/ 59 w 168"/>
                <a:gd name="T29" fmla="*/ 78 h 110"/>
                <a:gd name="T30" fmla="*/ 75 w 168"/>
                <a:gd name="T31" fmla="*/ 19 h 110"/>
                <a:gd name="T32" fmla="*/ 107 w 168"/>
                <a:gd name="T33" fmla="*/ 19 h 110"/>
                <a:gd name="T34" fmla="*/ 99 w 168"/>
                <a:gd name="T35" fmla="*/ 69 h 110"/>
                <a:gd name="T36" fmla="*/ 117 w 168"/>
                <a:gd name="T37" fmla="*/ 110 h 110"/>
                <a:gd name="T38" fmla="*/ 130 w 168"/>
                <a:gd name="T39" fmla="*/ 98 h 110"/>
                <a:gd name="T40" fmla="*/ 127 w 168"/>
                <a:gd name="T41" fmla="*/ 91 h 110"/>
                <a:gd name="T42" fmla="*/ 115 w 168"/>
                <a:gd name="T43" fmla="*/ 46 h 110"/>
                <a:gd name="T44" fmla="*/ 118 w 168"/>
                <a:gd name="T45" fmla="*/ 19 h 110"/>
                <a:gd name="T46" fmla="*/ 153 w 168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10">
                  <a:moveTo>
                    <a:pt x="153" y="19"/>
                  </a:moveTo>
                  <a:cubicBezTo>
                    <a:pt x="158" y="19"/>
                    <a:pt x="160" y="19"/>
                    <a:pt x="164" y="16"/>
                  </a:cubicBezTo>
                  <a:cubicBezTo>
                    <a:pt x="165" y="15"/>
                    <a:pt x="168" y="11"/>
                    <a:pt x="168" y="8"/>
                  </a:cubicBezTo>
                  <a:cubicBezTo>
                    <a:pt x="168" y="0"/>
                    <a:pt x="160" y="0"/>
                    <a:pt x="156" y="0"/>
                  </a:cubicBezTo>
                  <a:lnTo>
                    <a:pt x="50" y="0"/>
                  </a:lnTo>
                  <a:cubicBezTo>
                    <a:pt x="44" y="0"/>
                    <a:pt x="33" y="0"/>
                    <a:pt x="18" y="12"/>
                  </a:cubicBezTo>
                  <a:cubicBezTo>
                    <a:pt x="12" y="18"/>
                    <a:pt x="0" y="31"/>
                    <a:pt x="0" y="34"/>
                  </a:cubicBezTo>
                  <a:cubicBezTo>
                    <a:pt x="0" y="38"/>
                    <a:pt x="4" y="38"/>
                    <a:pt x="5" y="38"/>
                  </a:cubicBezTo>
                  <a:cubicBezTo>
                    <a:pt x="9" y="38"/>
                    <a:pt x="9" y="37"/>
                    <a:pt x="11" y="35"/>
                  </a:cubicBezTo>
                  <a:cubicBezTo>
                    <a:pt x="19" y="24"/>
                    <a:pt x="31" y="19"/>
                    <a:pt x="46" y="19"/>
                  </a:cubicBezTo>
                  <a:lnTo>
                    <a:pt x="64" y="19"/>
                  </a:lnTo>
                  <a:cubicBezTo>
                    <a:pt x="55" y="50"/>
                    <a:pt x="42" y="76"/>
                    <a:pt x="34" y="91"/>
                  </a:cubicBezTo>
                  <a:cubicBezTo>
                    <a:pt x="30" y="98"/>
                    <a:pt x="30" y="98"/>
                    <a:pt x="30" y="101"/>
                  </a:cubicBezTo>
                  <a:cubicBezTo>
                    <a:pt x="30" y="107"/>
                    <a:pt x="34" y="110"/>
                    <a:pt x="39" y="110"/>
                  </a:cubicBezTo>
                  <a:cubicBezTo>
                    <a:pt x="50" y="110"/>
                    <a:pt x="53" y="98"/>
                    <a:pt x="59" y="78"/>
                  </a:cubicBezTo>
                  <a:cubicBezTo>
                    <a:pt x="65" y="59"/>
                    <a:pt x="69" y="41"/>
                    <a:pt x="75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69"/>
                  </a:cubicBezTo>
                  <a:cubicBezTo>
                    <a:pt x="99" y="86"/>
                    <a:pt x="106" y="110"/>
                    <a:pt x="117" y="110"/>
                  </a:cubicBezTo>
                  <a:cubicBezTo>
                    <a:pt x="123" y="110"/>
                    <a:pt x="130" y="104"/>
                    <a:pt x="130" y="98"/>
                  </a:cubicBezTo>
                  <a:cubicBezTo>
                    <a:pt x="130" y="95"/>
                    <a:pt x="129" y="94"/>
                    <a:pt x="127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7"/>
                    <a:pt x="117" y="27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" name="Rectangle 97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17750" y="5424488"/>
              <a:ext cx="109538" cy="79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" name="Freeform 97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39975" y="5449888"/>
              <a:ext cx="63500" cy="85725"/>
            </a:xfrm>
            <a:custGeom>
              <a:avLst/>
              <a:gdLst>
                <a:gd name="T0" fmla="*/ 124 w 124"/>
                <a:gd name="T1" fmla="*/ 118 h 166"/>
                <a:gd name="T2" fmla="*/ 113 w 124"/>
                <a:gd name="T3" fmla="*/ 118 h 166"/>
                <a:gd name="T4" fmla="*/ 106 w 124"/>
                <a:gd name="T5" fmla="*/ 141 h 166"/>
                <a:gd name="T6" fmla="*/ 80 w 124"/>
                <a:gd name="T7" fmla="*/ 142 h 166"/>
                <a:gd name="T8" fmla="*/ 31 w 124"/>
                <a:gd name="T9" fmla="*/ 142 h 166"/>
                <a:gd name="T10" fmla="*/ 81 w 124"/>
                <a:gd name="T11" fmla="*/ 106 h 166"/>
                <a:gd name="T12" fmla="*/ 124 w 124"/>
                <a:gd name="T13" fmla="*/ 50 h 166"/>
                <a:gd name="T14" fmla="*/ 58 w 124"/>
                <a:gd name="T15" fmla="*/ 0 h 166"/>
                <a:gd name="T16" fmla="*/ 0 w 124"/>
                <a:gd name="T17" fmla="*/ 44 h 166"/>
                <a:gd name="T18" fmla="*/ 14 w 124"/>
                <a:gd name="T19" fmla="*/ 59 h 166"/>
                <a:gd name="T20" fmla="*/ 29 w 124"/>
                <a:gd name="T21" fmla="*/ 45 h 166"/>
                <a:gd name="T22" fmla="*/ 15 w 124"/>
                <a:gd name="T23" fmla="*/ 30 h 166"/>
                <a:gd name="T24" fmla="*/ 53 w 124"/>
                <a:gd name="T25" fmla="*/ 11 h 166"/>
                <a:gd name="T26" fmla="*/ 97 w 124"/>
                <a:gd name="T27" fmla="*/ 50 h 166"/>
                <a:gd name="T28" fmla="*/ 64 w 124"/>
                <a:gd name="T29" fmla="*/ 103 h 166"/>
                <a:gd name="T30" fmla="*/ 3 w 124"/>
                <a:gd name="T31" fmla="*/ 154 h 166"/>
                <a:gd name="T32" fmla="*/ 0 w 124"/>
                <a:gd name="T33" fmla="*/ 158 h 166"/>
                <a:gd name="T34" fmla="*/ 0 w 124"/>
                <a:gd name="T35" fmla="*/ 166 h 166"/>
                <a:gd name="T36" fmla="*/ 116 w 124"/>
                <a:gd name="T37" fmla="*/ 166 h 166"/>
                <a:gd name="T38" fmla="*/ 124 w 124"/>
                <a:gd name="T39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66">
                  <a:moveTo>
                    <a:pt x="124" y="118"/>
                  </a:moveTo>
                  <a:lnTo>
                    <a:pt x="113" y="118"/>
                  </a:lnTo>
                  <a:cubicBezTo>
                    <a:pt x="113" y="123"/>
                    <a:pt x="110" y="138"/>
                    <a:pt x="106" y="141"/>
                  </a:cubicBezTo>
                  <a:cubicBezTo>
                    <a:pt x="104" y="142"/>
                    <a:pt x="83" y="142"/>
                    <a:pt x="80" y="142"/>
                  </a:cubicBezTo>
                  <a:lnTo>
                    <a:pt x="31" y="142"/>
                  </a:lnTo>
                  <a:cubicBezTo>
                    <a:pt x="47" y="130"/>
                    <a:pt x="66" y="116"/>
                    <a:pt x="81" y="106"/>
                  </a:cubicBezTo>
                  <a:cubicBezTo>
                    <a:pt x="103" y="91"/>
                    <a:pt x="124" y="76"/>
                    <a:pt x="124" y="50"/>
                  </a:cubicBezTo>
                  <a:cubicBezTo>
                    <a:pt x="124" y="18"/>
                    <a:pt x="94" y="0"/>
                    <a:pt x="58" y="0"/>
                  </a:cubicBezTo>
                  <a:cubicBezTo>
                    <a:pt x="25" y="0"/>
                    <a:pt x="0" y="20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5"/>
                    <a:pt x="29" y="45"/>
                  </a:cubicBezTo>
                  <a:cubicBezTo>
                    <a:pt x="29" y="36"/>
                    <a:pt x="23" y="31"/>
                    <a:pt x="15" y="30"/>
                  </a:cubicBezTo>
                  <a:cubicBezTo>
                    <a:pt x="22" y="19"/>
                    <a:pt x="36" y="11"/>
                    <a:pt x="53" y="11"/>
                  </a:cubicBezTo>
                  <a:cubicBezTo>
                    <a:pt x="77" y="11"/>
                    <a:pt x="97" y="26"/>
                    <a:pt x="97" y="50"/>
                  </a:cubicBezTo>
                  <a:cubicBezTo>
                    <a:pt x="97" y="71"/>
                    <a:pt x="83" y="87"/>
                    <a:pt x="64" y="103"/>
                  </a:cubicBezTo>
                  <a:lnTo>
                    <a:pt x="3" y="154"/>
                  </a:lnTo>
                  <a:cubicBezTo>
                    <a:pt x="1" y="157"/>
                    <a:pt x="0" y="157"/>
                    <a:pt x="0" y="158"/>
                  </a:cubicBezTo>
                  <a:lnTo>
                    <a:pt x="0" y="166"/>
                  </a:lnTo>
                  <a:lnTo>
                    <a:pt x="116" y="166"/>
                  </a:lnTo>
                  <a:lnTo>
                    <a:pt x="124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" name="Freeform 975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525712" y="4889500"/>
              <a:ext cx="223838" cy="571500"/>
            </a:xfrm>
            <a:custGeom>
              <a:avLst/>
              <a:gdLst>
                <a:gd name="T0" fmla="*/ 24 w 442"/>
                <a:gd name="T1" fmla="*/ 1085 h 1108"/>
                <a:gd name="T2" fmla="*/ 48 w 442"/>
                <a:gd name="T3" fmla="*/ 1061 h 1108"/>
                <a:gd name="T4" fmla="*/ 24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3 w 442"/>
                <a:gd name="T13" fmla="*/ 370 h 1108"/>
                <a:gd name="T14" fmla="*/ 346 w 442"/>
                <a:gd name="T15" fmla="*/ 100 h 1108"/>
                <a:gd name="T16" fmla="*/ 389 w 442"/>
                <a:gd name="T17" fmla="*/ 11 h 1108"/>
                <a:gd name="T18" fmla="*/ 419 w 442"/>
                <a:gd name="T19" fmla="*/ 22 h 1108"/>
                <a:gd name="T20" fmla="*/ 394 w 442"/>
                <a:gd name="T21" fmla="*/ 47 h 1108"/>
                <a:gd name="T22" fmla="*/ 418 w 442"/>
                <a:gd name="T23" fmla="*/ 71 h 1108"/>
                <a:gd name="T24" fmla="*/ 442 w 442"/>
                <a:gd name="T25" fmla="*/ 46 h 1108"/>
                <a:gd name="T26" fmla="*/ 388 w 442"/>
                <a:gd name="T27" fmla="*/ 0 h 1108"/>
                <a:gd name="T28" fmla="*/ 295 w 442"/>
                <a:gd name="T29" fmla="*/ 156 h 1108"/>
                <a:gd name="T30" fmla="*/ 170 w 442"/>
                <a:gd name="T31" fmla="*/ 738 h 1108"/>
                <a:gd name="T32" fmla="*/ 127 w 442"/>
                <a:gd name="T33" fmla="*/ 967 h 1108"/>
                <a:gd name="T34" fmla="*/ 54 w 442"/>
                <a:gd name="T35" fmla="*/ 1097 h 1108"/>
                <a:gd name="T36" fmla="*/ 24 w 442"/>
                <a:gd name="T37" fmla="*/ 1085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5"/>
                  </a:moveTo>
                  <a:cubicBezTo>
                    <a:pt x="40" y="1084"/>
                    <a:pt x="48" y="1074"/>
                    <a:pt x="48" y="1061"/>
                  </a:cubicBezTo>
                  <a:cubicBezTo>
                    <a:pt x="48" y="1045"/>
                    <a:pt x="36" y="1037"/>
                    <a:pt x="24" y="1037"/>
                  </a:cubicBezTo>
                  <a:cubicBezTo>
                    <a:pt x="12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59" y="991"/>
                    <a:pt x="195" y="847"/>
                  </a:cubicBezTo>
                  <a:cubicBezTo>
                    <a:pt x="233" y="689"/>
                    <a:pt x="266" y="530"/>
                    <a:pt x="293" y="370"/>
                  </a:cubicBezTo>
                  <a:cubicBezTo>
                    <a:pt x="311" y="264"/>
                    <a:pt x="329" y="164"/>
                    <a:pt x="346" y="100"/>
                  </a:cubicBezTo>
                  <a:cubicBezTo>
                    <a:pt x="352" y="75"/>
                    <a:pt x="369" y="11"/>
                    <a:pt x="389" y="11"/>
                  </a:cubicBezTo>
                  <a:cubicBezTo>
                    <a:pt x="404" y="11"/>
                    <a:pt x="417" y="20"/>
                    <a:pt x="419" y="22"/>
                  </a:cubicBezTo>
                  <a:cubicBezTo>
                    <a:pt x="402" y="23"/>
                    <a:pt x="394" y="34"/>
                    <a:pt x="394" y="47"/>
                  </a:cubicBezTo>
                  <a:cubicBezTo>
                    <a:pt x="394" y="63"/>
                    <a:pt x="406" y="71"/>
                    <a:pt x="418" y="71"/>
                  </a:cubicBezTo>
                  <a:cubicBezTo>
                    <a:pt x="430" y="71"/>
                    <a:pt x="442" y="64"/>
                    <a:pt x="442" y="46"/>
                  </a:cubicBezTo>
                  <a:cubicBezTo>
                    <a:pt x="442" y="19"/>
                    <a:pt x="415" y="0"/>
                    <a:pt x="388" y="0"/>
                  </a:cubicBezTo>
                  <a:cubicBezTo>
                    <a:pt x="350" y="0"/>
                    <a:pt x="322" y="54"/>
                    <a:pt x="295" y="156"/>
                  </a:cubicBezTo>
                  <a:cubicBezTo>
                    <a:pt x="293" y="161"/>
                    <a:pt x="225" y="412"/>
                    <a:pt x="170" y="738"/>
                  </a:cubicBezTo>
                  <a:cubicBezTo>
                    <a:pt x="157" y="814"/>
                    <a:pt x="143" y="898"/>
                    <a:pt x="127" y="967"/>
                  </a:cubicBezTo>
                  <a:cubicBezTo>
                    <a:pt x="118" y="1003"/>
                    <a:pt x="95" y="1097"/>
                    <a:pt x="54" y="1097"/>
                  </a:cubicBezTo>
                  <a:cubicBezTo>
                    <a:pt x="36" y="1097"/>
                    <a:pt x="24" y="1085"/>
                    <a:pt x="24" y="108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" name="Freeform 976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776537" y="4873625"/>
              <a:ext cx="173038" cy="82550"/>
            </a:xfrm>
            <a:custGeom>
              <a:avLst/>
              <a:gdLst>
                <a:gd name="T0" fmla="*/ 174 w 343"/>
                <a:gd name="T1" fmla="*/ 59 h 158"/>
                <a:gd name="T2" fmla="*/ 137 w 343"/>
                <a:gd name="T3" fmla="*/ 22 h 158"/>
                <a:gd name="T4" fmla="*/ 74 w 343"/>
                <a:gd name="T5" fmla="*/ 0 h 158"/>
                <a:gd name="T6" fmla="*/ 0 w 343"/>
                <a:gd name="T7" fmla="*/ 79 h 158"/>
                <a:gd name="T8" fmla="*/ 73 w 343"/>
                <a:gd name="T9" fmla="*/ 158 h 158"/>
                <a:gd name="T10" fmla="*/ 168 w 343"/>
                <a:gd name="T11" fmla="*/ 99 h 158"/>
                <a:gd name="T12" fmla="*/ 206 w 343"/>
                <a:gd name="T13" fmla="*/ 136 h 158"/>
                <a:gd name="T14" fmla="*/ 268 w 343"/>
                <a:gd name="T15" fmla="*/ 158 h 158"/>
                <a:gd name="T16" fmla="*/ 343 w 343"/>
                <a:gd name="T17" fmla="*/ 79 h 158"/>
                <a:gd name="T18" fmla="*/ 269 w 343"/>
                <a:gd name="T19" fmla="*/ 0 h 158"/>
                <a:gd name="T20" fmla="*/ 174 w 343"/>
                <a:gd name="T21" fmla="*/ 59 h 158"/>
                <a:gd name="T22" fmla="*/ 186 w 343"/>
                <a:gd name="T23" fmla="*/ 71 h 158"/>
                <a:gd name="T24" fmla="*/ 272 w 343"/>
                <a:gd name="T25" fmla="*/ 14 h 158"/>
                <a:gd name="T26" fmla="*/ 333 w 343"/>
                <a:gd name="T27" fmla="*/ 79 h 158"/>
                <a:gd name="T28" fmla="*/ 274 w 343"/>
                <a:gd name="T29" fmla="*/ 138 h 158"/>
                <a:gd name="T30" fmla="*/ 186 w 343"/>
                <a:gd name="T31" fmla="*/ 71 h 158"/>
                <a:gd name="T32" fmla="*/ 157 w 343"/>
                <a:gd name="T33" fmla="*/ 86 h 158"/>
                <a:gd name="T34" fmla="*/ 70 w 343"/>
                <a:gd name="T35" fmla="*/ 144 h 158"/>
                <a:gd name="T36" fmla="*/ 10 w 343"/>
                <a:gd name="T37" fmla="*/ 79 h 158"/>
                <a:gd name="T38" fmla="*/ 69 w 343"/>
                <a:gd name="T39" fmla="*/ 20 h 158"/>
                <a:gd name="T40" fmla="*/ 157 w 343"/>
                <a:gd name="T41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3" h="158">
                  <a:moveTo>
                    <a:pt x="174" y="59"/>
                  </a:moveTo>
                  <a:cubicBezTo>
                    <a:pt x="156" y="37"/>
                    <a:pt x="150" y="31"/>
                    <a:pt x="137" y="22"/>
                  </a:cubicBezTo>
                  <a:cubicBezTo>
                    <a:pt x="116" y="6"/>
                    <a:pt x="94" y="0"/>
                    <a:pt x="74" y="0"/>
                  </a:cubicBezTo>
                  <a:cubicBezTo>
                    <a:pt x="31" y="0"/>
                    <a:pt x="0" y="37"/>
                    <a:pt x="0" y="79"/>
                  </a:cubicBezTo>
                  <a:cubicBezTo>
                    <a:pt x="0" y="120"/>
                    <a:pt x="30" y="158"/>
                    <a:pt x="73" y="158"/>
                  </a:cubicBezTo>
                  <a:cubicBezTo>
                    <a:pt x="122" y="158"/>
                    <a:pt x="156" y="118"/>
                    <a:pt x="168" y="99"/>
                  </a:cubicBezTo>
                  <a:cubicBezTo>
                    <a:pt x="187" y="121"/>
                    <a:pt x="192" y="127"/>
                    <a:pt x="206" y="136"/>
                  </a:cubicBezTo>
                  <a:cubicBezTo>
                    <a:pt x="227" y="152"/>
                    <a:pt x="249" y="158"/>
                    <a:pt x="268" y="158"/>
                  </a:cubicBezTo>
                  <a:cubicBezTo>
                    <a:pt x="311" y="158"/>
                    <a:pt x="343" y="121"/>
                    <a:pt x="343" y="79"/>
                  </a:cubicBezTo>
                  <a:cubicBezTo>
                    <a:pt x="343" y="38"/>
                    <a:pt x="313" y="0"/>
                    <a:pt x="269" y="0"/>
                  </a:cubicBezTo>
                  <a:cubicBezTo>
                    <a:pt x="221" y="0"/>
                    <a:pt x="187" y="40"/>
                    <a:pt x="174" y="59"/>
                  </a:cubicBezTo>
                  <a:close/>
                  <a:moveTo>
                    <a:pt x="186" y="71"/>
                  </a:moveTo>
                  <a:cubicBezTo>
                    <a:pt x="200" y="49"/>
                    <a:pt x="230" y="14"/>
                    <a:pt x="272" y="14"/>
                  </a:cubicBezTo>
                  <a:cubicBezTo>
                    <a:pt x="308" y="14"/>
                    <a:pt x="333" y="45"/>
                    <a:pt x="333" y="79"/>
                  </a:cubicBezTo>
                  <a:cubicBezTo>
                    <a:pt x="333" y="112"/>
                    <a:pt x="306" y="138"/>
                    <a:pt x="274" y="138"/>
                  </a:cubicBezTo>
                  <a:cubicBezTo>
                    <a:pt x="241" y="138"/>
                    <a:pt x="219" y="112"/>
                    <a:pt x="186" y="71"/>
                  </a:cubicBezTo>
                  <a:close/>
                  <a:moveTo>
                    <a:pt x="157" y="86"/>
                  </a:moveTo>
                  <a:cubicBezTo>
                    <a:pt x="143" y="109"/>
                    <a:pt x="113" y="144"/>
                    <a:pt x="70" y="144"/>
                  </a:cubicBezTo>
                  <a:cubicBezTo>
                    <a:pt x="34" y="144"/>
                    <a:pt x="10" y="113"/>
                    <a:pt x="10" y="79"/>
                  </a:cubicBezTo>
                  <a:cubicBezTo>
                    <a:pt x="10" y="46"/>
                    <a:pt x="37" y="20"/>
                    <a:pt x="69" y="20"/>
                  </a:cubicBezTo>
                  <a:cubicBezTo>
                    <a:pt x="101" y="20"/>
                    <a:pt x="124" y="46"/>
                    <a:pt x="157" y="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Freeform 97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62237" y="5394325"/>
              <a:ext cx="80963" cy="80963"/>
            </a:xfrm>
            <a:custGeom>
              <a:avLst/>
              <a:gdLst>
                <a:gd name="T0" fmla="*/ 37 w 160"/>
                <a:gd name="T1" fmla="*/ 123 h 157"/>
                <a:gd name="T2" fmla="*/ 82 w 160"/>
                <a:gd name="T3" fmla="*/ 84 h 157"/>
                <a:gd name="T4" fmla="*/ 126 w 160"/>
                <a:gd name="T5" fmla="*/ 47 h 157"/>
                <a:gd name="T6" fmla="*/ 160 w 160"/>
                <a:gd name="T7" fmla="*/ 4 h 157"/>
                <a:gd name="T8" fmla="*/ 154 w 160"/>
                <a:gd name="T9" fmla="*/ 0 h 157"/>
                <a:gd name="T10" fmla="*/ 148 w 160"/>
                <a:gd name="T11" fmla="*/ 4 h 157"/>
                <a:gd name="T12" fmla="*/ 122 w 160"/>
                <a:gd name="T13" fmla="*/ 25 h 157"/>
                <a:gd name="T14" fmla="*/ 102 w 160"/>
                <a:gd name="T15" fmla="*/ 14 h 157"/>
                <a:gd name="T16" fmla="*/ 74 w 160"/>
                <a:gd name="T17" fmla="*/ 0 h 157"/>
                <a:gd name="T18" fmla="*/ 28 w 160"/>
                <a:gd name="T19" fmla="*/ 41 h 157"/>
                <a:gd name="T20" fmla="*/ 34 w 160"/>
                <a:gd name="T21" fmla="*/ 45 h 157"/>
                <a:gd name="T22" fmla="*/ 40 w 160"/>
                <a:gd name="T23" fmla="*/ 40 h 157"/>
                <a:gd name="T24" fmla="*/ 70 w 160"/>
                <a:gd name="T25" fmla="*/ 27 h 157"/>
                <a:gd name="T26" fmla="*/ 92 w 160"/>
                <a:gd name="T27" fmla="*/ 30 h 157"/>
                <a:gd name="T28" fmla="*/ 123 w 160"/>
                <a:gd name="T29" fmla="*/ 35 h 157"/>
                <a:gd name="T30" fmla="*/ 74 w 160"/>
                <a:gd name="T31" fmla="*/ 77 h 157"/>
                <a:gd name="T32" fmla="*/ 31 w 160"/>
                <a:gd name="T33" fmla="*/ 114 h 157"/>
                <a:gd name="T34" fmla="*/ 0 w 160"/>
                <a:gd name="T35" fmla="*/ 153 h 157"/>
                <a:gd name="T36" fmla="*/ 6 w 160"/>
                <a:gd name="T37" fmla="*/ 157 h 157"/>
                <a:gd name="T38" fmla="*/ 12 w 160"/>
                <a:gd name="T39" fmla="*/ 154 h 157"/>
                <a:gd name="T40" fmla="*/ 44 w 160"/>
                <a:gd name="T41" fmla="*/ 133 h 157"/>
                <a:gd name="T42" fmla="*/ 63 w 160"/>
                <a:gd name="T43" fmla="*/ 142 h 157"/>
                <a:gd name="T44" fmla="*/ 92 w 160"/>
                <a:gd name="T45" fmla="*/ 157 h 157"/>
                <a:gd name="T46" fmla="*/ 152 w 160"/>
                <a:gd name="T47" fmla="*/ 103 h 157"/>
                <a:gd name="T48" fmla="*/ 146 w 160"/>
                <a:gd name="T49" fmla="*/ 99 h 157"/>
                <a:gd name="T50" fmla="*/ 140 w 160"/>
                <a:gd name="T51" fmla="*/ 104 h 157"/>
                <a:gd name="T52" fmla="*/ 96 w 160"/>
                <a:gd name="T53" fmla="*/ 130 h 157"/>
                <a:gd name="T54" fmla="*/ 70 w 160"/>
                <a:gd name="T55" fmla="*/ 126 h 157"/>
                <a:gd name="T56" fmla="*/ 45 w 160"/>
                <a:gd name="T57" fmla="*/ 123 h 157"/>
                <a:gd name="T58" fmla="*/ 37 w 160"/>
                <a:gd name="T59" fmla="*/ 1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7">
                  <a:moveTo>
                    <a:pt x="37" y="123"/>
                  </a:moveTo>
                  <a:cubicBezTo>
                    <a:pt x="46" y="114"/>
                    <a:pt x="52" y="108"/>
                    <a:pt x="82" y="84"/>
                  </a:cubicBezTo>
                  <a:cubicBezTo>
                    <a:pt x="89" y="78"/>
                    <a:pt x="116" y="57"/>
                    <a:pt x="126" y="47"/>
                  </a:cubicBezTo>
                  <a:cubicBezTo>
                    <a:pt x="147" y="26"/>
                    <a:pt x="160" y="8"/>
                    <a:pt x="160" y="4"/>
                  </a:cubicBezTo>
                  <a:cubicBezTo>
                    <a:pt x="160" y="0"/>
                    <a:pt x="156" y="0"/>
                    <a:pt x="154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38" y="20"/>
                    <a:pt x="130" y="25"/>
                    <a:pt x="122" y="25"/>
                  </a:cubicBezTo>
                  <a:cubicBezTo>
                    <a:pt x="118" y="25"/>
                    <a:pt x="112" y="25"/>
                    <a:pt x="102" y="14"/>
                  </a:cubicBezTo>
                  <a:cubicBezTo>
                    <a:pt x="90" y="3"/>
                    <a:pt x="82" y="0"/>
                    <a:pt x="74" y="0"/>
                  </a:cubicBezTo>
                  <a:cubicBezTo>
                    <a:pt x="47" y="0"/>
                    <a:pt x="28" y="30"/>
                    <a:pt x="28" y="41"/>
                  </a:cubicBezTo>
                  <a:cubicBezTo>
                    <a:pt x="28" y="44"/>
                    <a:pt x="31" y="45"/>
                    <a:pt x="34" y="45"/>
                  </a:cubicBezTo>
                  <a:cubicBezTo>
                    <a:pt x="38" y="45"/>
                    <a:pt x="39" y="44"/>
                    <a:pt x="40" y="40"/>
                  </a:cubicBezTo>
                  <a:cubicBezTo>
                    <a:pt x="45" y="28"/>
                    <a:pt x="65" y="27"/>
                    <a:pt x="70" y="27"/>
                  </a:cubicBezTo>
                  <a:cubicBezTo>
                    <a:pt x="78" y="27"/>
                    <a:pt x="87" y="29"/>
                    <a:pt x="92" y="30"/>
                  </a:cubicBezTo>
                  <a:cubicBezTo>
                    <a:pt x="111" y="35"/>
                    <a:pt x="114" y="35"/>
                    <a:pt x="123" y="35"/>
                  </a:cubicBezTo>
                  <a:cubicBezTo>
                    <a:pt x="113" y="44"/>
                    <a:pt x="107" y="50"/>
                    <a:pt x="74" y="77"/>
                  </a:cubicBezTo>
                  <a:cubicBezTo>
                    <a:pt x="47" y="98"/>
                    <a:pt x="37" y="107"/>
                    <a:pt x="31" y="114"/>
                  </a:cubicBezTo>
                  <a:cubicBezTo>
                    <a:pt x="10" y="135"/>
                    <a:pt x="0" y="150"/>
                    <a:pt x="0" y="153"/>
                  </a:cubicBezTo>
                  <a:cubicBezTo>
                    <a:pt x="0" y="157"/>
                    <a:pt x="4" y="157"/>
                    <a:pt x="6" y="157"/>
                  </a:cubicBezTo>
                  <a:cubicBezTo>
                    <a:pt x="9" y="157"/>
                    <a:pt x="10" y="157"/>
                    <a:pt x="12" y="154"/>
                  </a:cubicBezTo>
                  <a:cubicBezTo>
                    <a:pt x="21" y="141"/>
                    <a:pt x="32" y="133"/>
                    <a:pt x="44" y="133"/>
                  </a:cubicBezTo>
                  <a:cubicBezTo>
                    <a:pt x="48" y="133"/>
                    <a:pt x="53" y="133"/>
                    <a:pt x="63" y="142"/>
                  </a:cubicBezTo>
                  <a:cubicBezTo>
                    <a:pt x="73" y="152"/>
                    <a:pt x="80" y="157"/>
                    <a:pt x="92" y="157"/>
                  </a:cubicBezTo>
                  <a:cubicBezTo>
                    <a:pt x="129" y="157"/>
                    <a:pt x="152" y="115"/>
                    <a:pt x="152" y="103"/>
                  </a:cubicBezTo>
                  <a:cubicBezTo>
                    <a:pt x="152" y="99"/>
                    <a:pt x="148" y="99"/>
                    <a:pt x="146" y="99"/>
                  </a:cubicBezTo>
                  <a:cubicBezTo>
                    <a:pt x="142" y="99"/>
                    <a:pt x="141" y="101"/>
                    <a:pt x="140" y="104"/>
                  </a:cubicBezTo>
                  <a:cubicBezTo>
                    <a:pt x="133" y="122"/>
                    <a:pt x="113" y="130"/>
                    <a:pt x="96" y="130"/>
                  </a:cubicBezTo>
                  <a:cubicBezTo>
                    <a:pt x="88" y="130"/>
                    <a:pt x="79" y="128"/>
                    <a:pt x="70" y="126"/>
                  </a:cubicBezTo>
                  <a:cubicBezTo>
                    <a:pt x="54" y="123"/>
                    <a:pt x="51" y="123"/>
                    <a:pt x="45" y="123"/>
                  </a:cubicBezTo>
                  <a:cubicBezTo>
                    <a:pt x="44" y="123"/>
                    <a:pt x="39" y="123"/>
                    <a:pt x="37" y="1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" name="Freeform 97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762250" y="5441950"/>
              <a:ext cx="55563" cy="58738"/>
            </a:xfrm>
            <a:custGeom>
              <a:avLst/>
              <a:gdLst>
                <a:gd name="T0" fmla="*/ 98 w 110"/>
                <a:gd name="T1" fmla="*/ 16 h 112"/>
                <a:gd name="T2" fmla="*/ 88 w 110"/>
                <a:gd name="T3" fmla="*/ 28 h 112"/>
                <a:gd name="T4" fmla="*/ 97 w 110"/>
                <a:gd name="T5" fmla="*/ 37 h 112"/>
                <a:gd name="T6" fmla="*/ 110 w 110"/>
                <a:gd name="T7" fmla="*/ 22 h 112"/>
                <a:gd name="T8" fmla="*/ 72 w 110"/>
                <a:gd name="T9" fmla="*/ 0 h 112"/>
                <a:gd name="T10" fmla="*/ 22 w 110"/>
                <a:gd name="T11" fmla="*/ 34 h 112"/>
                <a:gd name="T12" fmla="*/ 32 w 110"/>
                <a:gd name="T13" fmla="*/ 52 h 112"/>
                <a:gd name="T14" fmla="*/ 60 w 110"/>
                <a:gd name="T15" fmla="*/ 60 h 112"/>
                <a:gd name="T16" fmla="*/ 93 w 110"/>
                <a:gd name="T17" fmla="*/ 78 h 112"/>
                <a:gd name="T18" fmla="*/ 47 w 110"/>
                <a:gd name="T19" fmla="*/ 104 h 112"/>
                <a:gd name="T20" fmla="*/ 14 w 110"/>
                <a:gd name="T21" fmla="*/ 96 h 112"/>
                <a:gd name="T22" fmla="*/ 27 w 110"/>
                <a:gd name="T23" fmla="*/ 80 h 112"/>
                <a:gd name="T24" fmla="*/ 16 w 110"/>
                <a:gd name="T25" fmla="*/ 70 h 112"/>
                <a:gd name="T26" fmla="*/ 0 w 110"/>
                <a:gd name="T27" fmla="*/ 88 h 112"/>
                <a:gd name="T28" fmla="*/ 46 w 110"/>
                <a:gd name="T29" fmla="*/ 112 h 112"/>
                <a:gd name="T30" fmla="*/ 106 w 110"/>
                <a:gd name="T31" fmla="*/ 73 h 112"/>
                <a:gd name="T32" fmla="*/ 66 w 110"/>
                <a:gd name="T33" fmla="*/ 44 h 112"/>
                <a:gd name="T34" fmla="*/ 36 w 110"/>
                <a:gd name="T35" fmla="*/ 29 h 112"/>
                <a:gd name="T36" fmla="*/ 72 w 110"/>
                <a:gd name="T37" fmla="*/ 8 h 112"/>
                <a:gd name="T38" fmla="*/ 98 w 110"/>
                <a:gd name="T39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12">
                  <a:moveTo>
                    <a:pt x="98" y="16"/>
                  </a:moveTo>
                  <a:cubicBezTo>
                    <a:pt x="89" y="18"/>
                    <a:pt x="88" y="26"/>
                    <a:pt x="88" y="28"/>
                  </a:cubicBezTo>
                  <a:cubicBezTo>
                    <a:pt x="88" y="34"/>
                    <a:pt x="93" y="37"/>
                    <a:pt x="97" y="37"/>
                  </a:cubicBezTo>
                  <a:cubicBezTo>
                    <a:pt x="100" y="37"/>
                    <a:pt x="110" y="35"/>
                    <a:pt x="110" y="22"/>
                  </a:cubicBezTo>
                  <a:cubicBezTo>
                    <a:pt x="110" y="5"/>
                    <a:pt x="91" y="0"/>
                    <a:pt x="72" y="0"/>
                  </a:cubicBezTo>
                  <a:cubicBezTo>
                    <a:pt x="30" y="0"/>
                    <a:pt x="22" y="26"/>
                    <a:pt x="22" y="34"/>
                  </a:cubicBezTo>
                  <a:cubicBezTo>
                    <a:pt x="22" y="43"/>
                    <a:pt x="27" y="49"/>
                    <a:pt x="32" y="52"/>
                  </a:cubicBezTo>
                  <a:cubicBezTo>
                    <a:pt x="39" y="57"/>
                    <a:pt x="46" y="58"/>
                    <a:pt x="60" y="60"/>
                  </a:cubicBezTo>
                  <a:cubicBezTo>
                    <a:pt x="75" y="63"/>
                    <a:pt x="93" y="65"/>
                    <a:pt x="93" y="78"/>
                  </a:cubicBezTo>
                  <a:cubicBezTo>
                    <a:pt x="93" y="78"/>
                    <a:pt x="93" y="104"/>
                    <a:pt x="47" y="104"/>
                  </a:cubicBezTo>
                  <a:cubicBezTo>
                    <a:pt x="37" y="104"/>
                    <a:pt x="22" y="103"/>
                    <a:pt x="14" y="96"/>
                  </a:cubicBezTo>
                  <a:cubicBezTo>
                    <a:pt x="23" y="94"/>
                    <a:pt x="27" y="86"/>
                    <a:pt x="27" y="80"/>
                  </a:cubicBezTo>
                  <a:cubicBezTo>
                    <a:pt x="27" y="73"/>
                    <a:pt x="22" y="70"/>
                    <a:pt x="16" y="70"/>
                  </a:cubicBezTo>
                  <a:cubicBezTo>
                    <a:pt x="8" y="70"/>
                    <a:pt x="0" y="77"/>
                    <a:pt x="0" y="88"/>
                  </a:cubicBezTo>
                  <a:cubicBezTo>
                    <a:pt x="0" y="112"/>
                    <a:pt x="39" y="112"/>
                    <a:pt x="46" y="112"/>
                  </a:cubicBezTo>
                  <a:cubicBezTo>
                    <a:pt x="97" y="112"/>
                    <a:pt x="106" y="83"/>
                    <a:pt x="106" y="73"/>
                  </a:cubicBezTo>
                  <a:cubicBezTo>
                    <a:pt x="106" y="51"/>
                    <a:pt x="79" y="46"/>
                    <a:pt x="66" y="44"/>
                  </a:cubicBezTo>
                  <a:cubicBezTo>
                    <a:pt x="48" y="41"/>
                    <a:pt x="36" y="39"/>
                    <a:pt x="36" y="29"/>
                  </a:cubicBezTo>
                  <a:cubicBezTo>
                    <a:pt x="36" y="29"/>
                    <a:pt x="36" y="8"/>
                    <a:pt x="72" y="8"/>
                  </a:cubicBezTo>
                  <a:cubicBezTo>
                    <a:pt x="78" y="8"/>
                    <a:pt x="91" y="9"/>
                    <a:pt x="98" y="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" name="Freeform 979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3025775" y="5126038"/>
              <a:ext cx="119063" cy="169863"/>
            </a:xfrm>
            <a:custGeom>
              <a:avLst/>
              <a:gdLst>
                <a:gd name="T0" fmla="*/ 1 w 235"/>
                <a:gd name="T1" fmla="*/ 306 h 328"/>
                <a:gd name="T2" fmla="*/ 0 w 235"/>
                <a:gd name="T3" fmla="*/ 314 h 328"/>
                <a:gd name="T4" fmla="*/ 14 w 235"/>
                <a:gd name="T5" fmla="*/ 328 h 328"/>
                <a:gd name="T6" fmla="*/ 31 w 235"/>
                <a:gd name="T7" fmla="*/ 317 h 328"/>
                <a:gd name="T8" fmla="*/ 63 w 235"/>
                <a:gd name="T9" fmla="*/ 192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0 h 328"/>
                <a:gd name="T18" fmla="*/ 1 w 235"/>
                <a:gd name="T19" fmla="*/ 306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59 h 328"/>
                <a:gd name="T32" fmla="*/ 171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6"/>
                  </a:moveTo>
                  <a:cubicBezTo>
                    <a:pt x="0" y="312"/>
                    <a:pt x="0" y="313"/>
                    <a:pt x="0" y="314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7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49"/>
                    <a:pt x="50" y="110"/>
                  </a:cubicBezTo>
                  <a:lnTo>
                    <a:pt x="1" y="306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3" y="11"/>
                    <a:pt x="199" y="25"/>
                    <a:pt x="199" y="59"/>
                  </a:cubicBezTo>
                  <a:cubicBezTo>
                    <a:pt x="199" y="87"/>
                    <a:pt x="185" y="143"/>
                    <a:pt x="171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" name="Freeform 98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55950" y="5126038"/>
              <a:ext cx="206375" cy="1158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6 h 226"/>
                <a:gd name="T14" fmla="*/ 93 w 408"/>
                <a:gd name="T15" fmla="*/ 71 h 226"/>
                <a:gd name="T16" fmla="*/ 175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4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7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2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6 w 408"/>
                <a:gd name="T71" fmla="*/ 28 h 226"/>
                <a:gd name="T72" fmla="*/ 0 w 408"/>
                <a:gd name="T73" fmla="*/ 76 h 226"/>
                <a:gd name="T74" fmla="*/ 6 w 408"/>
                <a:gd name="T75" fmla="*/ 81 h 226"/>
                <a:gd name="T76" fmla="*/ 15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5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6"/>
                  </a:cubicBezTo>
                  <a:cubicBezTo>
                    <a:pt x="89" y="88"/>
                    <a:pt x="93" y="73"/>
                    <a:pt x="93" y="71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4" y="226"/>
                    <a:pt x="197" y="213"/>
                    <a:pt x="200" y="197"/>
                  </a:cubicBezTo>
                  <a:cubicBezTo>
                    <a:pt x="207" y="169"/>
                    <a:pt x="226" y="96"/>
                    <a:pt x="230" y="77"/>
                  </a:cubicBezTo>
                  <a:cubicBezTo>
                    <a:pt x="232" y="70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5"/>
                    <a:pt x="395" y="153"/>
                  </a:cubicBezTo>
                  <a:cubicBezTo>
                    <a:pt x="387" y="179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1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6" y="28"/>
                  </a:cubicBezTo>
                  <a:cubicBezTo>
                    <a:pt x="7" y="46"/>
                    <a:pt x="0" y="75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49"/>
                    <a:pt x="58" y="75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" name="Freeform 98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419475" y="5124450"/>
              <a:ext cx="96838" cy="117475"/>
            </a:xfrm>
            <a:custGeom>
              <a:avLst/>
              <a:gdLst>
                <a:gd name="T0" fmla="*/ 41 w 190"/>
                <a:gd name="T1" fmla="*/ 114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3 h 229"/>
                <a:gd name="T8" fmla="*/ 162 w 190"/>
                <a:gd name="T9" fmla="*/ 76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5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1 w 190"/>
                <a:gd name="T27" fmla="*/ 1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4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1" y="195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" name="Freeform 98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3530600" y="5124450"/>
              <a:ext cx="111125" cy="117475"/>
            </a:xfrm>
            <a:custGeom>
              <a:avLst/>
              <a:gdLst>
                <a:gd name="T0" fmla="*/ 221 w 221"/>
                <a:gd name="T1" fmla="*/ 116 h 229"/>
                <a:gd name="T2" fmla="*/ 111 w 221"/>
                <a:gd name="T3" fmla="*/ 0 h 229"/>
                <a:gd name="T4" fmla="*/ 0 w 221"/>
                <a:gd name="T5" fmla="*/ 116 h 229"/>
                <a:gd name="T6" fmla="*/ 110 w 221"/>
                <a:gd name="T7" fmla="*/ 229 h 229"/>
                <a:gd name="T8" fmla="*/ 221 w 221"/>
                <a:gd name="T9" fmla="*/ 116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2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2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9" y="0"/>
                    <a:pt x="0" y="54"/>
                    <a:pt x="0" y="116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0"/>
                    <a:pt x="42" y="112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" name="Freeform 98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657600" y="5124450"/>
              <a:ext cx="82550" cy="117475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69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3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" name="Freeform 98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3803650" y="5060950"/>
              <a:ext cx="131763" cy="231775"/>
            </a:xfrm>
            <a:custGeom>
              <a:avLst/>
              <a:gdLst>
                <a:gd name="T0" fmla="*/ 193 w 261"/>
                <a:gd name="T1" fmla="*/ 12 h 448"/>
                <a:gd name="T2" fmla="*/ 194 w 261"/>
                <a:gd name="T3" fmla="*/ 5 h 448"/>
                <a:gd name="T4" fmla="*/ 188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8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4" y="5"/>
                    <a:pt x="194" y="5"/>
                  </a:cubicBezTo>
                  <a:cubicBezTo>
                    <a:pt x="194" y="4"/>
                    <a:pt x="194" y="0"/>
                    <a:pt x="188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4" y="349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8" y="350"/>
                    <a:pt x="261" y="282"/>
                    <a:pt x="261" y="215"/>
                  </a:cubicBezTo>
                  <a:cubicBezTo>
                    <a:pt x="261" y="176"/>
                    <a:pt x="234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8" y="161"/>
                    <a:pt x="228" y="205"/>
                  </a:cubicBezTo>
                  <a:cubicBezTo>
                    <a:pt x="228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" name="Freeform 985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951287" y="5060950"/>
              <a:ext cx="119063" cy="180975"/>
            </a:xfrm>
            <a:custGeom>
              <a:avLst/>
              <a:gdLst>
                <a:gd name="T0" fmla="*/ 237 w 237"/>
                <a:gd name="T1" fmla="*/ 5 h 352"/>
                <a:gd name="T2" fmla="*/ 231 w 237"/>
                <a:gd name="T3" fmla="*/ 0 h 352"/>
                <a:gd name="T4" fmla="*/ 167 w 237"/>
                <a:gd name="T5" fmla="*/ 5 h 352"/>
                <a:gd name="T6" fmla="*/ 160 w 237"/>
                <a:gd name="T7" fmla="*/ 15 h 352"/>
                <a:gd name="T8" fmla="*/ 172 w 237"/>
                <a:gd name="T9" fmla="*/ 21 h 352"/>
                <a:gd name="T10" fmla="*/ 197 w 237"/>
                <a:gd name="T11" fmla="*/ 29 h 352"/>
                <a:gd name="T12" fmla="*/ 196 w 237"/>
                <a:gd name="T13" fmla="*/ 39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6 w 237"/>
                <a:gd name="T25" fmla="*/ 352 h 352"/>
                <a:gd name="T26" fmla="*/ 213 w 237"/>
                <a:gd name="T27" fmla="*/ 324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7 w 237"/>
                <a:gd name="T35" fmla="*/ 341 h 352"/>
                <a:gd name="T36" fmla="*/ 162 w 237"/>
                <a:gd name="T37" fmla="*/ 318 h 352"/>
                <a:gd name="T38" fmla="*/ 165 w 237"/>
                <a:gd name="T39" fmla="*/ 294 h 352"/>
                <a:gd name="T40" fmla="*/ 237 w 237"/>
                <a:gd name="T41" fmla="*/ 5 h 352"/>
                <a:gd name="T42" fmla="*/ 133 w 237"/>
                <a:gd name="T43" fmla="*/ 287 h 352"/>
                <a:gd name="T44" fmla="*/ 123 w 237"/>
                <a:gd name="T45" fmla="*/ 305 h 352"/>
                <a:gd name="T46" fmla="*/ 67 w 237"/>
                <a:gd name="T47" fmla="*/ 341 h 352"/>
                <a:gd name="T48" fmla="*/ 35 w 237"/>
                <a:gd name="T49" fmla="*/ 294 h 352"/>
                <a:gd name="T50" fmla="*/ 63 w 237"/>
                <a:gd name="T51" fmla="*/ 184 h 352"/>
                <a:gd name="T52" fmla="*/ 120 w 237"/>
                <a:gd name="T53" fmla="*/ 137 h 352"/>
                <a:gd name="T54" fmla="*/ 160 w 237"/>
                <a:gd name="T55" fmla="*/ 180 h 352"/>
                <a:gd name="T56" fmla="*/ 158 w 237"/>
                <a:gd name="T57" fmla="*/ 189 h 352"/>
                <a:gd name="T58" fmla="*/ 133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8"/>
                  </a:lnTo>
                  <a:cubicBezTo>
                    <a:pt x="157" y="139"/>
                    <a:pt x="142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7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2" y="352"/>
                    <a:pt x="176" y="352"/>
                  </a:cubicBezTo>
                  <a:cubicBezTo>
                    <a:pt x="194" y="352"/>
                    <a:pt x="205" y="340"/>
                    <a:pt x="213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1"/>
                    <a:pt x="198" y="341"/>
                    <a:pt x="177" y="341"/>
                  </a:cubicBezTo>
                  <a:cubicBezTo>
                    <a:pt x="164" y="341"/>
                    <a:pt x="162" y="328"/>
                    <a:pt x="162" y="318"/>
                  </a:cubicBezTo>
                  <a:cubicBezTo>
                    <a:pt x="162" y="306"/>
                    <a:pt x="163" y="302"/>
                    <a:pt x="165" y="294"/>
                  </a:cubicBezTo>
                  <a:lnTo>
                    <a:pt x="237" y="5"/>
                  </a:lnTo>
                  <a:close/>
                  <a:moveTo>
                    <a:pt x="133" y="287"/>
                  </a:moveTo>
                  <a:cubicBezTo>
                    <a:pt x="131" y="296"/>
                    <a:pt x="131" y="297"/>
                    <a:pt x="123" y="305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2" y="341"/>
                    <a:pt x="35" y="313"/>
                    <a:pt x="35" y="294"/>
                  </a:cubicBezTo>
                  <a:cubicBezTo>
                    <a:pt x="35" y="269"/>
                    <a:pt x="51" y="207"/>
                    <a:pt x="63" y="184"/>
                  </a:cubicBezTo>
                  <a:cubicBezTo>
                    <a:pt x="78" y="155"/>
                    <a:pt x="101" y="137"/>
                    <a:pt x="120" y="137"/>
                  </a:cubicBezTo>
                  <a:cubicBezTo>
                    <a:pt x="153" y="137"/>
                    <a:pt x="160" y="177"/>
                    <a:pt x="160" y="180"/>
                  </a:cubicBezTo>
                  <a:cubicBezTo>
                    <a:pt x="160" y="183"/>
                    <a:pt x="159" y="186"/>
                    <a:pt x="158" y="189"/>
                  </a:cubicBezTo>
                  <a:lnTo>
                    <a:pt x="133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" name="Freeform 98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083050" y="5126038"/>
              <a:ext cx="106363" cy="115888"/>
            </a:xfrm>
            <a:custGeom>
              <a:avLst/>
              <a:gdLst>
                <a:gd name="T0" fmla="*/ 44 w 211"/>
                <a:gd name="T1" fmla="*/ 179 h 226"/>
                <a:gd name="T2" fmla="*/ 104 w 211"/>
                <a:gd name="T3" fmla="*/ 122 h 226"/>
                <a:gd name="T4" fmla="*/ 153 w 211"/>
                <a:gd name="T5" fmla="*/ 77 h 226"/>
                <a:gd name="T6" fmla="*/ 211 w 211"/>
                <a:gd name="T7" fmla="*/ 5 h 226"/>
                <a:gd name="T8" fmla="*/ 205 w 211"/>
                <a:gd name="T9" fmla="*/ 0 h 226"/>
                <a:gd name="T10" fmla="*/ 198 w 211"/>
                <a:gd name="T11" fmla="*/ 5 h 226"/>
                <a:gd name="T12" fmla="*/ 161 w 211"/>
                <a:gd name="T13" fmla="*/ 37 h 226"/>
                <a:gd name="T14" fmla="*/ 135 w 211"/>
                <a:gd name="T15" fmla="*/ 21 h 226"/>
                <a:gd name="T16" fmla="*/ 101 w 211"/>
                <a:gd name="T17" fmla="*/ 0 h 226"/>
                <a:gd name="T18" fmla="*/ 40 w 211"/>
                <a:gd name="T19" fmla="*/ 56 h 226"/>
                <a:gd name="T20" fmla="*/ 46 w 211"/>
                <a:gd name="T21" fmla="*/ 62 h 226"/>
                <a:gd name="T22" fmla="*/ 53 w 211"/>
                <a:gd name="T23" fmla="*/ 56 h 226"/>
                <a:gd name="T24" fmla="*/ 95 w 211"/>
                <a:gd name="T25" fmla="*/ 33 h 226"/>
                <a:gd name="T26" fmla="*/ 127 w 211"/>
                <a:gd name="T27" fmla="*/ 41 h 226"/>
                <a:gd name="T28" fmla="*/ 165 w 211"/>
                <a:gd name="T29" fmla="*/ 48 h 226"/>
                <a:gd name="T30" fmla="*/ 96 w 211"/>
                <a:gd name="T31" fmla="*/ 113 h 226"/>
                <a:gd name="T32" fmla="*/ 51 w 211"/>
                <a:gd name="T33" fmla="*/ 155 h 226"/>
                <a:gd name="T34" fmla="*/ 0 w 211"/>
                <a:gd name="T35" fmla="*/ 221 h 226"/>
                <a:gd name="T36" fmla="*/ 6 w 211"/>
                <a:gd name="T37" fmla="*/ 226 h 226"/>
                <a:gd name="T38" fmla="*/ 13 w 211"/>
                <a:gd name="T39" fmla="*/ 219 h 226"/>
                <a:gd name="T40" fmla="*/ 56 w 211"/>
                <a:gd name="T41" fmla="*/ 188 h 226"/>
                <a:gd name="T42" fmla="*/ 85 w 211"/>
                <a:gd name="T43" fmla="*/ 207 h 226"/>
                <a:gd name="T44" fmla="*/ 117 w 211"/>
                <a:gd name="T45" fmla="*/ 226 h 226"/>
                <a:gd name="T46" fmla="*/ 195 w 211"/>
                <a:gd name="T47" fmla="*/ 149 h 226"/>
                <a:gd name="T48" fmla="*/ 189 w 211"/>
                <a:gd name="T49" fmla="*/ 144 h 226"/>
                <a:gd name="T50" fmla="*/ 182 w 211"/>
                <a:gd name="T51" fmla="*/ 150 h 226"/>
                <a:gd name="T52" fmla="*/ 122 w 211"/>
                <a:gd name="T53" fmla="*/ 192 h 226"/>
                <a:gd name="T54" fmla="*/ 93 w 211"/>
                <a:gd name="T55" fmla="*/ 186 h 226"/>
                <a:gd name="T56" fmla="*/ 58 w 211"/>
                <a:gd name="T57" fmla="*/ 177 h 226"/>
                <a:gd name="T58" fmla="*/ 44 w 211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6">
                  <a:moveTo>
                    <a:pt x="44" y="179"/>
                  </a:moveTo>
                  <a:cubicBezTo>
                    <a:pt x="71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0" y="31"/>
                    <a:pt x="211" y="7"/>
                    <a:pt x="211" y="5"/>
                  </a:cubicBezTo>
                  <a:cubicBezTo>
                    <a:pt x="211" y="0"/>
                    <a:pt x="206" y="0"/>
                    <a:pt x="205" y="0"/>
                  </a:cubicBezTo>
                  <a:cubicBezTo>
                    <a:pt x="202" y="0"/>
                    <a:pt x="200" y="1"/>
                    <a:pt x="198" y="5"/>
                  </a:cubicBezTo>
                  <a:cubicBezTo>
                    <a:pt x="183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5" y="21"/>
                  </a:cubicBezTo>
                  <a:cubicBezTo>
                    <a:pt x="126" y="10"/>
                    <a:pt x="117" y="0"/>
                    <a:pt x="101" y="0"/>
                  </a:cubicBezTo>
                  <a:cubicBezTo>
                    <a:pt x="63" y="0"/>
                    <a:pt x="40" y="46"/>
                    <a:pt x="40" y="56"/>
                  </a:cubicBezTo>
                  <a:cubicBezTo>
                    <a:pt x="40" y="59"/>
                    <a:pt x="42" y="62"/>
                    <a:pt x="46" y="62"/>
                  </a:cubicBezTo>
                  <a:cubicBezTo>
                    <a:pt x="51" y="62"/>
                    <a:pt x="52" y="59"/>
                    <a:pt x="53" y="56"/>
                  </a:cubicBezTo>
                  <a:cubicBezTo>
                    <a:pt x="62" y="34"/>
                    <a:pt x="91" y="33"/>
                    <a:pt x="95" y="33"/>
                  </a:cubicBezTo>
                  <a:cubicBezTo>
                    <a:pt x="106" y="33"/>
                    <a:pt x="115" y="37"/>
                    <a:pt x="127" y="41"/>
                  </a:cubicBezTo>
                  <a:cubicBezTo>
                    <a:pt x="147" y="48"/>
                    <a:pt x="152" y="48"/>
                    <a:pt x="165" y="48"/>
                  </a:cubicBezTo>
                  <a:cubicBezTo>
                    <a:pt x="147" y="69"/>
                    <a:pt x="105" y="105"/>
                    <a:pt x="96" y="113"/>
                  </a:cubicBezTo>
                  <a:lnTo>
                    <a:pt x="51" y="155"/>
                  </a:lnTo>
                  <a:cubicBezTo>
                    <a:pt x="17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0" y="225"/>
                    <a:pt x="13" y="219"/>
                  </a:cubicBezTo>
                  <a:cubicBezTo>
                    <a:pt x="25" y="202"/>
                    <a:pt x="40" y="188"/>
                    <a:pt x="56" y="188"/>
                  </a:cubicBezTo>
                  <a:cubicBezTo>
                    <a:pt x="67" y="188"/>
                    <a:pt x="72" y="193"/>
                    <a:pt x="85" y="207"/>
                  </a:cubicBezTo>
                  <a:cubicBezTo>
                    <a:pt x="93" y="218"/>
                    <a:pt x="102" y="226"/>
                    <a:pt x="117" y="226"/>
                  </a:cubicBezTo>
                  <a:cubicBezTo>
                    <a:pt x="166" y="226"/>
                    <a:pt x="195" y="162"/>
                    <a:pt x="195" y="149"/>
                  </a:cubicBezTo>
                  <a:cubicBezTo>
                    <a:pt x="195" y="146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0"/>
                  </a:cubicBezTo>
                  <a:cubicBezTo>
                    <a:pt x="171" y="183"/>
                    <a:pt x="139" y="192"/>
                    <a:pt x="122" y="192"/>
                  </a:cubicBezTo>
                  <a:cubicBezTo>
                    <a:pt x="112" y="192"/>
                    <a:pt x="103" y="189"/>
                    <a:pt x="93" y="186"/>
                  </a:cubicBezTo>
                  <a:cubicBezTo>
                    <a:pt x="76" y="179"/>
                    <a:pt x="68" y="177"/>
                    <a:pt x="58" y="177"/>
                  </a:cubicBezTo>
                  <a:cubicBezTo>
                    <a:pt x="57" y="177"/>
                    <a:pt x="49" y="177"/>
                    <a:pt x="44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" name="Freeform 987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4210050" y="5060950"/>
              <a:ext cx="119063" cy="180975"/>
            </a:xfrm>
            <a:custGeom>
              <a:avLst/>
              <a:gdLst>
                <a:gd name="T0" fmla="*/ 237 w 237"/>
                <a:gd name="T1" fmla="*/ 5 h 352"/>
                <a:gd name="T2" fmla="*/ 231 w 237"/>
                <a:gd name="T3" fmla="*/ 0 h 352"/>
                <a:gd name="T4" fmla="*/ 168 w 237"/>
                <a:gd name="T5" fmla="*/ 5 h 352"/>
                <a:gd name="T6" fmla="*/ 161 w 237"/>
                <a:gd name="T7" fmla="*/ 15 h 352"/>
                <a:gd name="T8" fmla="*/ 173 w 237"/>
                <a:gd name="T9" fmla="*/ 21 h 352"/>
                <a:gd name="T10" fmla="*/ 198 w 237"/>
                <a:gd name="T11" fmla="*/ 29 h 352"/>
                <a:gd name="T12" fmla="*/ 196 w 237"/>
                <a:gd name="T13" fmla="*/ 39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7 w 237"/>
                <a:gd name="T25" fmla="*/ 352 h 352"/>
                <a:gd name="T26" fmla="*/ 213 w 237"/>
                <a:gd name="T27" fmla="*/ 324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8 w 237"/>
                <a:gd name="T35" fmla="*/ 341 h 352"/>
                <a:gd name="T36" fmla="*/ 163 w 237"/>
                <a:gd name="T37" fmla="*/ 318 h 352"/>
                <a:gd name="T38" fmla="*/ 166 w 237"/>
                <a:gd name="T39" fmla="*/ 294 h 352"/>
                <a:gd name="T40" fmla="*/ 237 w 237"/>
                <a:gd name="T41" fmla="*/ 5 h 352"/>
                <a:gd name="T42" fmla="*/ 134 w 237"/>
                <a:gd name="T43" fmla="*/ 287 h 352"/>
                <a:gd name="T44" fmla="*/ 124 w 237"/>
                <a:gd name="T45" fmla="*/ 305 h 352"/>
                <a:gd name="T46" fmla="*/ 67 w 237"/>
                <a:gd name="T47" fmla="*/ 341 h 352"/>
                <a:gd name="T48" fmla="*/ 35 w 237"/>
                <a:gd name="T49" fmla="*/ 294 h 352"/>
                <a:gd name="T50" fmla="*/ 63 w 237"/>
                <a:gd name="T51" fmla="*/ 184 h 352"/>
                <a:gd name="T52" fmla="*/ 121 w 237"/>
                <a:gd name="T53" fmla="*/ 137 h 352"/>
                <a:gd name="T54" fmla="*/ 160 w 237"/>
                <a:gd name="T55" fmla="*/ 180 h 352"/>
                <a:gd name="T56" fmla="*/ 159 w 237"/>
                <a:gd name="T57" fmla="*/ 189 h 352"/>
                <a:gd name="T58" fmla="*/ 134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8" y="5"/>
                  </a:cubicBezTo>
                  <a:cubicBezTo>
                    <a:pt x="164" y="6"/>
                    <a:pt x="161" y="8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4"/>
                    <a:pt x="198" y="29"/>
                  </a:cubicBezTo>
                  <a:lnTo>
                    <a:pt x="196" y="39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3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7" y="5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2" y="341"/>
                    <a:pt x="35" y="313"/>
                    <a:pt x="35" y="294"/>
                  </a:cubicBezTo>
                  <a:cubicBezTo>
                    <a:pt x="35" y="269"/>
                    <a:pt x="51" y="207"/>
                    <a:pt x="63" y="184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7"/>
                    <a:pt x="160" y="180"/>
                  </a:cubicBezTo>
                  <a:cubicBezTo>
                    <a:pt x="160" y="183"/>
                    <a:pt x="159" y="186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" name="Freeform 988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4343400" y="5060950"/>
              <a:ext cx="131763" cy="231775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5"/>
                  </a:cubicBezTo>
                  <a:cubicBezTo>
                    <a:pt x="261" y="176"/>
                    <a:pt x="235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" name="Freeform 989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4491037" y="5060950"/>
              <a:ext cx="119063" cy="180975"/>
            </a:xfrm>
            <a:custGeom>
              <a:avLst/>
              <a:gdLst>
                <a:gd name="T0" fmla="*/ 238 w 238"/>
                <a:gd name="T1" fmla="*/ 5 h 352"/>
                <a:gd name="T2" fmla="*/ 231 w 238"/>
                <a:gd name="T3" fmla="*/ 0 h 352"/>
                <a:gd name="T4" fmla="*/ 168 w 238"/>
                <a:gd name="T5" fmla="*/ 5 h 352"/>
                <a:gd name="T6" fmla="*/ 161 w 238"/>
                <a:gd name="T7" fmla="*/ 15 h 352"/>
                <a:gd name="T8" fmla="*/ 173 w 238"/>
                <a:gd name="T9" fmla="*/ 21 h 352"/>
                <a:gd name="T10" fmla="*/ 198 w 238"/>
                <a:gd name="T11" fmla="*/ 29 h 352"/>
                <a:gd name="T12" fmla="*/ 196 w 238"/>
                <a:gd name="T13" fmla="*/ 39 h 352"/>
                <a:gd name="T14" fmla="*/ 166 w 238"/>
                <a:gd name="T15" fmla="*/ 158 h 352"/>
                <a:gd name="T16" fmla="*/ 120 w 238"/>
                <a:gd name="T17" fmla="*/ 126 h 352"/>
                <a:gd name="T18" fmla="*/ 0 w 238"/>
                <a:gd name="T19" fmla="*/ 272 h 352"/>
                <a:gd name="T20" fmla="*/ 67 w 238"/>
                <a:gd name="T21" fmla="*/ 352 h 352"/>
                <a:gd name="T22" fmla="*/ 131 w 238"/>
                <a:gd name="T23" fmla="*/ 314 h 352"/>
                <a:gd name="T24" fmla="*/ 177 w 238"/>
                <a:gd name="T25" fmla="*/ 352 h 352"/>
                <a:gd name="T26" fmla="*/ 214 w 238"/>
                <a:gd name="T27" fmla="*/ 324 h 352"/>
                <a:gd name="T28" fmla="*/ 229 w 238"/>
                <a:gd name="T29" fmla="*/ 275 h 352"/>
                <a:gd name="T30" fmla="*/ 223 w 238"/>
                <a:gd name="T31" fmla="*/ 270 h 352"/>
                <a:gd name="T32" fmla="*/ 216 w 238"/>
                <a:gd name="T33" fmla="*/ 279 h 352"/>
                <a:gd name="T34" fmla="*/ 178 w 238"/>
                <a:gd name="T35" fmla="*/ 341 h 352"/>
                <a:gd name="T36" fmla="*/ 163 w 238"/>
                <a:gd name="T37" fmla="*/ 318 h 352"/>
                <a:gd name="T38" fmla="*/ 166 w 238"/>
                <a:gd name="T39" fmla="*/ 294 h 352"/>
                <a:gd name="T40" fmla="*/ 238 w 238"/>
                <a:gd name="T41" fmla="*/ 5 h 352"/>
                <a:gd name="T42" fmla="*/ 134 w 238"/>
                <a:gd name="T43" fmla="*/ 287 h 352"/>
                <a:gd name="T44" fmla="*/ 124 w 238"/>
                <a:gd name="T45" fmla="*/ 305 h 352"/>
                <a:gd name="T46" fmla="*/ 68 w 238"/>
                <a:gd name="T47" fmla="*/ 341 h 352"/>
                <a:gd name="T48" fmla="*/ 36 w 238"/>
                <a:gd name="T49" fmla="*/ 294 h 352"/>
                <a:gd name="T50" fmla="*/ 63 w 238"/>
                <a:gd name="T51" fmla="*/ 184 h 352"/>
                <a:gd name="T52" fmla="*/ 121 w 238"/>
                <a:gd name="T53" fmla="*/ 137 h 352"/>
                <a:gd name="T54" fmla="*/ 160 w 238"/>
                <a:gd name="T55" fmla="*/ 180 h 352"/>
                <a:gd name="T56" fmla="*/ 159 w 238"/>
                <a:gd name="T57" fmla="*/ 189 h 352"/>
                <a:gd name="T58" fmla="*/ 134 w 238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2">
                  <a:moveTo>
                    <a:pt x="238" y="5"/>
                  </a:moveTo>
                  <a:cubicBezTo>
                    <a:pt x="238" y="5"/>
                    <a:pt x="238" y="0"/>
                    <a:pt x="231" y="0"/>
                  </a:cubicBezTo>
                  <a:cubicBezTo>
                    <a:pt x="224" y="0"/>
                    <a:pt x="176" y="4"/>
                    <a:pt x="168" y="5"/>
                  </a:cubicBezTo>
                  <a:cubicBezTo>
                    <a:pt x="164" y="6"/>
                    <a:pt x="161" y="8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4"/>
                    <a:pt x="198" y="29"/>
                  </a:cubicBezTo>
                  <a:lnTo>
                    <a:pt x="196" y="39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7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9" y="276"/>
                    <a:pt x="229" y="275"/>
                  </a:cubicBezTo>
                  <a:cubicBezTo>
                    <a:pt x="229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8" y="5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1" y="341"/>
                    <a:pt x="68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2" y="207"/>
                    <a:pt x="63" y="184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7"/>
                    <a:pt x="160" y="180"/>
                  </a:cubicBezTo>
                  <a:cubicBezTo>
                    <a:pt x="160" y="183"/>
                    <a:pt x="159" y="186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" name="Freeform 99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624387" y="5060950"/>
              <a:ext cx="125413" cy="182563"/>
            </a:xfrm>
            <a:custGeom>
              <a:avLst/>
              <a:gdLst>
                <a:gd name="T0" fmla="*/ 152 w 247"/>
                <a:gd name="T1" fmla="*/ 200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2 h 353"/>
                <a:gd name="T12" fmla="*/ 233 w 247"/>
                <a:gd name="T13" fmla="*/ 319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5 h 353"/>
                <a:gd name="T20" fmla="*/ 66 w 247"/>
                <a:gd name="T21" fmla="*/ 10 h 353"/>
                <a:gd name="T22" fmla="*/ 98 w 247"/>
                <a:gd name="T23" fmla="*/ 50 h 353"/>
                <a:gd name="T24" fmla="*/ 147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1 w 247"/>
                <a:gd name="T33" fmla="*/ 342 h 353"/>
                <a:gd name="T34" fmla="*/ 152 w 247"/>
                <a:gd name="T35" fmla="*/ 20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2" y="200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7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7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7"/>
                    <a:pt x="31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" name="Freeform 991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4843462" y="5145088"/>
              <a:ext cx="166688" cy="60325"/>
            </a:xfrm>
            <a:custGeom>
              <a:avLst/>
              <a:gdLst>
                <a:gd name="T0" fmla="*/ 315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5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5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" name="Freeform 99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105400" y="5064125"/>
              <a:ext cx="252413" cy="176213"/>
            </a:xfrm>
            <a:custGeom>
              <a:avLst/>
              <a:gdLst>
                <a:gd name="T0" fmla="*/ 441 w 499"/>
                <a:gd name="T1" fmla="*/ 39 h 341"/>
                <a:gd name="T2" fmla="*/ 483 w 499"/>
                <a:gd name="T3" fmla="*/ 16 h 341"/>
                <a:gd name="T4" fmla="*/ 499 w 499"/>
                <a:gd name="T5" fmla="*/ 6 h 341"/>
                <a:gd name="T6" fmla="*/ 486 w 499"/>
                <a:gd name="T7" fmla="*/ 0 h 341"/>
                <a:gd name="T8" fmla="*/ 420 w 499"/>
                <a:gd name="T9" fmla="*/ 0 h 341"/>
                <a:gd name="T10" fmla="*/ 401 w 499"/>
                <a:gd name="T11" fmla="*/ 10 h 341"/>
                <a:gd name="T12" fmla="*/ 219 w 499"/>
                <a:gd name="T13" fmla="*/ 294 h 341"/>
                <a:gd name="T14" fmla="*/ 180 w 499"/>
                <a:gd name="T15" fmla="*/ 12 h 341"/>
                <a:gd name="T16" fmla="*/ 164 w 499"/>
                <a:gd name="T17" fmla="*/ 0 h 341"/>
                <a:gd name="T18" fmla="*/ 96 w 499"/>
                <a:gd name="T19" fmla="*/ 0 h 341"/>
                <a:gd name="T20" fmla="*/ 81 w 499"/>
                <a:gd name="T21" fmla="*/ 10 h 341"/>
                <a:gd name="T22" fmla="*/ 96 w 499"/>
                <a:gd name="T23" fmla="*/ 16 h 341"/>
                <a:gd name="T24" fmla="*/ 117 w 499"/>
                <a:gd name="T25" fmla="*/ 17 h 341"/>
                <a:gd name="T26" fmla="*/ 128 w 499"/>
                <a:gd name="T27" fmla="*/ 25 h 341"/>
                <a:gd name="T28" fmla="*/ 126 w 499"/>
                <a:gd name="T29" fmla="*/ 34 h 341"/>
                <a:gd name="T30" fmla="*/ 63 w 499"/>
                <a:gd name="T31" fmla="*/ 288 h 341"/>
                <a:gd name="T32" fmla="*/ 9 w 499"/>
                <a:gd name="T33" fmla="*/ 326 h 341"/>
                <a:gd name="T34" fmla="*/ 0 w 499"/>
                <a:gd name="T35" fmla="*/ 335 h 341"/>
                <a:gd name="T36" fmla="*/ 7 w 499"/>
                <a:gd name="T37" fmla="*/ 341 h 341"/>
                <a:gd name="T38" fmla="*/ 57 w 499"/>
                <a:gd name="T39" fmla="*/ 340 h 341"/>
                <a:gd name="T40" fmla="*/ 108 w 499"/>
                <a:gd name="T41" fmla="*/ 341 h 341"/>
                <a:gd name="T42" fmla="*/ 117 w 499"/>
                <a:gd name="T43" fmla="*/ 331 h 341"/>
                <a:gd name="T44" fmla="*/ 108 w 499"/>
                <a:gd name="T45" fmla="*/ 326 h 341"/>
                <a:gd name="T46" fmla="*/ 74 w 499"/>
                <a:gd name="T47" fmla="*/ 304 h 341"/>
                <a:gd name="T48" fmla="*/ 76 w 499"/>
                <a:gd name="T49" fmla="*/ 292 h 341"/>
                <a:gd name="T50" fmla="*/ 144 w 499"/>
                <a:gd name="T51" fmla="*/ 20 h 341"/>
                <a:gd name="T52" fmla="*/ 144 w 499"/>
                <a:gd name="T53" fmla="*/ 20 h 341"/>
                <a:gd name="T54" fmla="*/ 187 w 499"/>
                <a:gd name="T55" fmla="*/ 330 h 341"/>
                <a:gd name="T56" fmla="*/ 195 w 499"/>
                <a:gd name="T57" fmla="*/ 341 h 341"/>
                <a:gd name="T58" fmla="*/ 206 w 499"/>
                <a:gd name="T59" fmla="*/ 332 h 341"/>
                <a:gd name="T60" fmla="*/ 407 w 499"/>
                <a:gd name="T61" fmla="*/ 16 h 341"/>
                <a:gd name="T62" fmla="*/ 408 w 499"/>
                <a:gd name="T63" fmla="*/ 16 h 341"/>
                <a:gd name="T64" fmla="*/ 336 w 499"/>
                <a:gd name="T65" fmla="*/ 302 h 341"/>
                <a:gd name="T66" fmla="*/ 291 w 499"/>
                <a:gd name="T67" fmla="*/ 326 h 341"/>
                <a:gd name="T68" fmla="*/ 277 w 499"/>
                <a:gd name="T69" fmla="*/ 335 h 341"/>
                <a:gd name="T70" fmla="*/ 285 w 499"/>
                <a:gd name="T71" fmla="*/ 341 h 341"/>
                <a:gd name="T72" fmla="*/ 346 w 499"/>
                <a:gd name="T73" fmla="*/ 340 h 341"/>
                <a:gd name="T74" fmla="*/ 409 w 499"/>
                <a:gd name="T75" fmla="*/ 341 h 341"/>
                <a:gd name="T76" fmla="*/ 418 w 499"/>
                <a:gd name="T77" fmla="*/ 331 h 341"/>
                <a:gd name="T78" fmla="*/ 404 w 499"/>
                <a:gd name="T79" fmla="*/ 326 h 341"/>
                <a:gd name="T80" fmla="*/ 372 w 499"/>
                <a:gd name="T81" fmla="*/ 317 h 341"/>
                <a:gd name="T82" fmla="*/ 374 w 499"/>
                <a:gd name="T83" fmla="*/ 305 h 341"/>
                <a:gd name="T84" fmla="*/ 441 w 499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1">
                  <a:moveTo>
                    <a:pt x="441" y="39"/>
                  </a:moveTo>
                  <a:cubicBezTo>
                    <a:pt x="445" y="21"/>
                    <a:pt x="446" y="16"/>
                    <a:pt x="483" y="16"/>
                  </a:cubicBezTo>
                  <a:cubicBezTo>
                    <a:pt x="495" y="16"/>
                    <a:pt x="499" y="16"/>
                    <a:pt x="499" y="6"/>
                  </a:cubicBezTo>
                  <a:cubicBezTo>
                    <a:pt x="499" y="0"/>
                    <a:pt x="494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6"/>
                  </a:cubicBezTo>
                  <a:cubicBezTo>
                    <a:pt x="6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0" y="340"/>
                    <a:pt x="57" y="340"/>
                  </a:cubicBezTo>
                  <a:cubicBezTo>
                    <a:pt x="74" y="340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2" y="326"/>
                    <a:pt x="108" y="326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30"/>
                  </a:lnTo>
                  <a:cubicBezTo>
                    <a:pt x="188" y="336"/>
                    <a:pt x="189" y="341"/>
                    <a:pt x="195" y="341"/>
                  </a:cubicBezTo>
                  <a:cubicBezTo>
                    <a:pt x="200" y="341"/>
                    <a:pt x="203" y="336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1" y="322"/>
                    <a:pt x="330" y="326"/>
                    <a:pt x="291" y="326"/>
                  </a:cubicBezTo>
                  <a:cubicBezTo>
                    <a:pt x="283" y="326"/>
                    <a:pt x="277" y="326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8" y="341"/>
                    <a:pt x="332" y="340"/>
                    <a:pt x="346" y="340"/>
                  </a:cubicBezTo>
                  <a:cubicBezTo>
                    <a:pt x="367" y="340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6"/>
                    <a:pt x="414" y="326"/>
                    <a:pt x="404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" name="Freeform 99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5346700" y="5199063"/>
              <a:ext cx="82550" cy="80963"/>
            </a:xfrm>
            <a:custGeom>
              <a:avLst/>
              <a:gdLst>
                <a:gd name="T0" fmla="*/ 65 w 162"/>
                <a:gd name="T1" fmla="*/ 83 h 157"/>
                <a:gd name="T2" fmla="*/ 74 w 162"/>
                <a:gd name="T3" fmla="*/ 48 h 157"/>
                <a:gd name="T4" fmla="*/ 96 w 162"/>
                <a:gd name="T5" fmla="*/ 19 h 157"/>
                <a:gd name="T6" fmla="*/ 124 w 162"/>
                <a:gd name="T7" fmla="*/ 10 h 157"/>
                <a:gd name="T8" fmla="*/ 144 w 162"/>
                <a:gd name="T9" fmla="*/ 15 h 157"/>
                <a:gd name="T10" fmla="*/ 128 w 162"/>
                <a:gd name="T11" fmla="*/ 34 h 157"/>
                <a:gd name="T12" fmla="*/ 142 w 162"/>
                <a:gd name="T13" fmla="*/ 47 h 157"/>
                <a:gd name="T14" fmla="*/ 162 w 162"/>
                <a:gd name="T15" fmla="*/ 25 h 157"/>
                <a:gd name="T16" fmla="*/ 125 w 162"/>
                <a:gd name="T17" fmla="*/ 0 h 157"/>
                <a:gd name="T18" fmla="*/ 76 w 162"/>
                <a:gd name="T19" fmla="*/ 25 h 157"/>
                <a:gd name="T20" fmla="*/ 40 w 162"/>
                <a:gd name="T21" fmla="*/ 0 h 157"/>
                <a:gd name="T22" fmla="*/ 12 w 162"/>
                <a:gd name="T23" fmla="*/ 18 h 157"/>
                <a:gd name="T24" fmla="*/ 0 w 162"/>
                <a:gd name="T25" fmla="*/ 53 h 157"/>
                <a:gd name="T26" fmla="*/ 5 w 162"/>
                <a:gd name="T27" fmla="*/ 58 h 157"/>
                <a:gd name="T28" fmla="*/ 13 w 162"/>
                <a:gd name="T29" fmla="*/ 47 h 157"/>
                <a:gd name="T30" fmla="*/ 39 w 162"/>
                <a:gd name="T31" fmla="*/ 10 h 157"/>
                <a:gd name="T32" fmla="*/ 50 w 162"/>
                <a:gd name="T33" fmla="*/ 27 h 157"/>
                <a:gd name="T34" fmla="*/ 45 w 162"/>
                <a:gd name="T35" fmla="*/ 56 h 157"/>
                <a:gd name="T36" fmla="*/ 37 w 162"/>
                <a:gd name="T37" fmla="*/ 87 h 157"/>
                <a:gd name="T38" fmla="*/ 26 w 162"/>
                <a:gd name="T39" fmla="*/ 132 h 157"/>
                <a:gd name="T40" fmla="*/ 22 w 162"/>
                <a:gd name="T41" fmla="*/ 146 h 157"/>
                <a:gd name="T42" fmla="*/ 34 w 162"/>
                <a:gd name="T43" fmla="*/ 157 h 157"/>
                <a:gd name="T44" fmla="*/ 49 w 162"/>
                <a:gd name="T45" fmla="*/ 147 h 157"/>
                <a:gd name="T46" fmla="*/ 56 w 162"/>
                <a:gd name="T47" fmla="*/ 121 h 157"/>
                <a:gd name="T48" fmla="*/ 65 w 162"/>
                <a:gd name="T49" fmla="*/ 8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57">
                  <a:moveTo>
                    <a:pt x="65" y="83"/>
                  </a:moveTo>
                  <a:cubicBezTo>
                    <a:pt x="65" y="81"/>
                    <a:pt x="73" y="50"/>
                    <a:pt x="74" y="48"/>
                  </a:cubicBezTo>
                  <a:cubicBezTo>
                    <a:pt x="75" y="45"/>
                    <a:pt x="85" y="28"/>
                    <a:pt x="96" y="19"/>
                  </a:cubicBezTo>
                  <a:cubicBezTo>
                    <a:pt x="100" y="17"/>
                    <a:pt x="109" y="10"/>
                    <a:pt x="124" y="10"/>
                  </a:cubicBezTo>
                  <a:cubicBezTo>
                    <a:pt x="128" y="10"/>
                    <a:pt x="137" y="10"/>
                    <a:pt x="144" y="15"/>
                  </a:cubicBezTo>
                  <a:cubicBezTo>
                    <a:pt x="132" y="18"/>
                    <a:pt x="128" y="27"/>
                    <a:pt x="128" y="34"/>
                  </a:cubicBezTo>
                  <a:cubicBezTo>
                    <a:pt x="128" y="41"/>
                    <a:pt x="134" y="47"/>
                    <a:pt x="142" y="47"/>
                  </a:cubicBezTo>
                  <a:cubicBezTo>
                    <a:pt x="150" y="47"/>
                    <a:pt x="162" y="40"/>
                    <a:pt x="162" y="25"/>
                  </a:cubicBezTo>
                  <a:cubicBezTo>
                    <a:pt x="162" y="7"/>
                    <a:pt x="142" y="0"/>
                    <a:pt x="125" y="0"/>
                  </a:cubicBezTo>
                  <a:cubicBezTo>
                    <a:pt x="107" y="0"/>
                    <a:pt x="91" y="7"/>
                    <a:pt x="76" y="25"/>
                  </a:cubicBezTo>
                  <a:cubicBezTo>
                    <a:pt x="69" y="3"/>
                    <a:pt x="48" y="0"/>
                    <a:pt x="40" y="0"/>
                  </a:cubicBezTo>
                  <a:cubicBezTo>
                    <a:pt x="27" y="0"/>
                    <a:pt x="18" y="8"/>
                    <a:pt x="12" y="18"/>
                  </a:cubicBezTo>
                  <a:cubicBezTo>
                    <a:pt x="4" y="31"/>
                    <a:pt x="0" y="52"/>
                    <a:pt x="0" y="53"/>
                  </a:cubicBezTo>
                  <a:cubicBezTo>
                    <a:pt x="0" y="58"/>
                    <a:pt x="4" y="58"/>
                    <a:pt x="5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6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8" y="157"/>
                    <a:pt x="34" y="157"/>
                  </a:cubicBezTo>
                  <a:cubicBezTo>
                    <a:pt x="39" y="157"/>
                    <a:pt x="46" y="154"/>
                    <a:pt x="49" y="147"/>
                  </a:cubicBezTo>
                  <a:cubicBezTo>
                    <a:pt x="50" y="145"/>
                    <a:pt x="54" y="130"/>
                    <a:pt x="56" y="121"/>
                  </a:cubicBezTo>
                  <a:lnTo>
                    <a:pt x="65" y="8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Freeform 99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519737" y="5089525"/>
              <a:ext cx="168275" cy="171450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Freeform 99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767387" y="5064125"/>
              <a:ext cx="254000" cy="176213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7 w 500"/>
                <a:gd name="T7" fmla="*/ 0 h 341"/>
                <a:gd name="T8" fmla="*/ 421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5 w 500"/>
                <a:gd name="T17" fmla="*/ 0 h 341"/>
                <a:gd name="T18" fmla="*/ 97 w 500"/>
                <a:gd name="T19" fmla="*/ 0 h 341"/>
                <a:gd name="T20" fmla="*/ 82 w 500"/>
                <a:gd name="T21" fmla="*/ 10 h 341"/>
                <a:gd name="T22" fmla="*/ 96 w 500"/>
                <a:gd name="T23" fmla="*/ 16 h 341"/>
                <a:gd name="T24" fmla="*/ 118 w 500"/>
                <a:gd name="T25" fmla="*/ 17 h 341"/>
                <a:gd name="T26" fmla="*/ 129 w 500"/>
                <a:gd name="T27" fmla="*/ 25 h 341"/>
                <a:gd name="T28" fmla="*/ 127 w 500"/>
                <a:gd name="T29" fmla="*/ 34 h 341"/>
                <a:gd name="T30" fmla="*/ 63 w 500"/>
                <a:gd name="T31" fmla="*/ 288 h 341"/>
                <a:gd name="T32" fmla="*/ 9 w 500"/>
                <a:gd name="T33" fmla="*/ 326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40 h 341"/>
                <a:gd name="T40" fmla="*/ 109 w 500"/>
                <a:gd name="T41" fmla="*/ 341 h 341"/>
                <a:gd name="T42" fmla="*/ 118 w 500"/>
                <a:gd name="T43" fmla="*/ 331 h 341"/>
                <a:gd name="T44" fmla="*/ 109 w 500"/>
                <a:gd name="T45" fmla="*/ 326 h 341"/>
                <a:gd name="T46" fmla="*/ 75 w 500"/>
                <a:gd name="T47" fmla="*/ 304 h 341"/>
                <a:gd name="T48" fmla="*/ 77 w 500"/>
                <a:gd name="T49" fmla="*/ 292 h 341"/>
                <a:gd name="T50" fmla="*/ 145 w 500"/>
                <a:gd name="T51" fmla="*/ 20 h 341"/>
                <a:gd name="T52" fmla="*/ 145 w 500"/>
                <a:gd name="T53" fmla="*/ 20 h 341"/>
                <a:gd name="T54" fmla="*/ 188 w 500"/>
                <a:gd name="T55" fmla="*/ 330 h 341"/>
                <a:gd name="T56" fmla="*/ 195 w 500"/>
                <a:gd name="T57" fmla="*/ 341 h 341"/>
                <a:gd name="T58" fmla="*/ 206 w 500"/>
                <a:gd name="T59" fmla="*/ 332 h 341"/>
                <a:gd name="T60" fmla="*/ 408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2 w 500"/>
                <a:gd name="T67" fmla="*/ 326 h 341"/>
                <a:gd name="T68" fmla="*/ 278 w 500"/>
                <a:gd name="T69" fmla="*/ 335 h 341"/>
                <a:gd name="T70" fmla="*/ 285 w 500"/>
                <a:gd name="T71" fmla="*/ 341 h 341"/>
                <a:gd name="T72" fmla="*/ 347 w 500"/>
                <a:gd name="T73" fmla="*/ 340 h 341"/>
                <a:gd name="T74" fmla="*/ 409 w 500"/>
                <a:gd name="T75" fmla="*/ 341 h 341"/>
                <a:gd name="T76" fmla="*/ 419 w 500"/>
                <a:gd name="T77" fmla="*/ 331 h 341"/>
                <a:gd name="T78" fmla="*/ 405 w 500"/>
                <a:gd name="T79" fmla="*/ 326 h 341"/>
                <a:gd name="T80" fmla="*/ 372 w 500"/>
                <a:gd name="T81" fmla="*/ 317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6" y="21"/>
                    <a:pt x="447" y="16"/>
                    <a:pt x="484" y="16"/>
                  </a:cubicBezTo>
                  <a:cubicBezTo>
                    <a:pt x="496" y="16"/>
                    <a:pt x="500" y="16"/>
                    <a:pt x="500" y="6"/>
                  </a:cubicBezTo>
                  <a:cubicBezTo>
                    <a:pt x="500" y="0"/>
                    <a:pt x="495" y="0"/>
                    <a:pt x="487" y="0"/>
                  </a:cubicBezTo>
                  <a:lnTo>
                    <a:pt x="421" y="0"/>
                  </a:lnTo>
                  <a:cubicBezTo>
                    <a:pt x="408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03" y="16"/>
                    <a:pt x="112" y="16"/>
                    <a:pt x="118" y="17"/>
                  </a:cubicBezTo>
                  <a:cubicBezTo>
                    <a:pt x="126" y="18"/>
                    <a:pt x="129" y="19"/>
                    <a:pt x="129" y="25"/>
                  </a:cubicBezTo>
                  <a:cubicBezTo>
                    <a:pt x="129" y="27"/>
                    <a:pt x="128" y="28"/>
                    <a:pt x="127" y="34"/>
                  </a:cubicBezTo>
                  <a:lnTo>
                    <a:pt x="63" y="288"/>
                  </a:lnTo>
                  <a:cubicBezTo>
                    <a:pt x="58" y="308"/>
                    <a:pt x="50" y="324"/>
                    <a:pt x="9" y="326"/>
                  </a:cubicBezTo>
                  <a:cubicBezTo>
                    <a:pt x="7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1" y="340"/>
                    <a:pt x="57" y="340"/>
                  </a:cubicBezTo>
                  <a:cubicBezTo>
                    <a:pt x="74" y="340"/>
                    <a:pt x="92" y="341"/>
                    <a:pt x="109" y="341"/>
                  </a:cubicBezTo>
                  <a:cubicBezTo>
                    <a:pt x="111" y="341"/>
                    <a:pt x="118" y="341"/>
                    <a:pt x="118" y="331"/>
                  </a:cubicBezTo>
                  <a:cubicBezTo>
                    <a:pt x="118" y="326"/>
                    <a:pt x="112" y="326"/>
                    <a:pt x="109" y="326"/>
                  </a:cubicBezTo>
                  <a:cubicBezTo>
                    <a:pt x="80" y="325"/>
                    <a:pt x="75" y="315"/>
                    <a:pt x="75" y="304"/>
                  </a:cubicBezTo>
                  <a:cubicBezTo>
                    <a:pt x="75" y="300"/>
                    <a:pt x="75" y="298"/>
                    <a:pt x="77" y="292"/>
                  </a:cubicBezTo>
                  <a:lnTo>
                    <a:pt x="145" y="20"/>
                  </a:lnTo>
                  <a:lnTo>
                    <a:pt x="145" y="20"/>
                  </a:lnTo>
                  <a:lnTo>
                    <a:pt x="188" y="330"/>
                  </a:lnTo>
                  <a:cubicBezTo>
                    <a:pt x="189" y="336"/>
                    <a:pt x="189" y="341"/>
                    <a:pt x="195" y="341"/>
                  </a:cubicBezTo>
                  <a:cubicBezTo>
                    <a:pt x="201" y="341"/>
                    <a:pt x="204" y="336"/>
                    <a:pt x="206" y="332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2"/>
                    <a:pt x="331" y="326"/>
                    <a:pt x="292" y="326"/>
                  </a:cubicBezTo>
                  <a:cubicBezTo>
                    <a:pt x="283" y="326"/>
                    <a:pt x="278" y="326"/>
                    <a:pt x="278" y="335"/>
                  </a:cubicBezTo>
                  <a:cubicBezTo>
                    <a:pt x="278" y="341"/>
                    <a:pt x="284" y="341"/>
                    <a:pt x="285" y="341"/>
                  </a:cubicBezTo>
                  <a:cubicBezTo>
                    <a:pt x="299" y="341"/>
                    <a:pt x="333" y="340"/>
                    <a:pt x="347" y="340"/>
                  </a:cubicBezTo>
                  <a:cubicBezTo>
                    <a:pt x="367" y="340"/>
                    <a:pt x="389" y="341"/>
                    <a:pt x="409" y="341"/>
                  </a:cubicBezTo>
                  <a:cubicBezTo>
                    <a:pt x="412" y="341"/>
                    <a:pt x="419" y="341"/>
                    <a:pt x="419" y="331"/>
                  </a:cubicBezTo>
                  <a:cubicBezTo>
                    <a:pt x="419" y="326"/>
                    <a:pt x="414" y="326"/>
                    <a:pt x="405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Freeform 996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6002337" y="5199063"/>
              <a:ext cx="98425" cy="114300"/>
            </a:xfrm>
            <a:custGeom>
              <a:avLst/>
              <a:gdLst>
                <a:gd name="T0" fmla="*/ 27 w 195"/>
                <a:gd name="T1" fmla="*/ 196 h 221"/>
                <a:gd name="T2" fmla="*/ 10 w 195"/>
                <a:gd name="T3" fmla="*/ 209 h 221"/>
                <a:gd name="T4" fmla="*/ 0 w 195"/>
                <a:gd name="T5" fmla="*/ 216 h 221"/>
                <a:gd name="T6" fmla="*/ 5 w 195"/>
                <a:gd name="T7" fmla="*/ 221 h 221"/>
                <a:gd name="T8" fmla="*/ 35 w 195"/>
                <a:gd name="T9" fmla="*/ 220 h 221"/>
                <a:gd name="T10" fmla="*/ 72 w 195"/>
                <a:gd name="T11" fmla="*/ 221 h 221"/>
                <a:gd name="T12" fmla="*/ 79 w 195"/>
                <a:gd name="T13" fmla="*/ 214 h 221"/>
                <a:gd name="T14" fmla="*/ 70 w 195"/>
                <a:gd name="T15" fmla="*/ 209 h 221"/>
                <a:gd name="T16" fmla="*/ 53 w 195"/>
                <a:gd name="T17" fmla="*/ 205 h 221"/>
                <a:gd name="T18" fmla="*/ 57 w 195"/>
                <a:gd name="T19" fmla="*/ 189 h 221"/>
                <a:gd name="T20" fmla="*/ 69 w 195"/>
                <a:gd name="T21" fmla="*/ 137 h 221"/>
                <a:gd name="T22" fmla="*/ 105 w 195"/>
                <a:gd name="T23" fmla="*/ 157 h 221"/>
                <a:gd name="T24" fmla="*/ 195 w 195"/>
                <a:gd name="T25" fmla="*/ 58 h 221"/>
                <a:gd name="T26" fmla="*/ 143 w 195"/>
                <a:gd name="T27" fmla="*/ 0 h 221"/>
                <a:gd name="T28" fmla="*/ 93 w 195"/>
                <a:gd name="T29" fmla="*/ 24 h 221"/>
                <a:gd name="T30" fmla="*/ 57 w 195"/>
                <a:gd name="T31" fmla="*/ 0 h 221"/>
                <a:gd name="T32" fmla="*/ 30 w 195"/>
                <a:gd name="T33" fmla="*/ 18 h 221"/>
                <a:gd name="T34" fmla="*/ 17 w 195"/>
                <a:gd name="T35" fmla="*/ 53 h 221"/>
                <a:gd name="T36" fmla="*/ 23 w 195"/>
                <a:gd name="T37" fmla="*/ 58 h 221"/>
                <a:gd name="T38" fmla="*/ 31 w 195"/>
                <a:gd name="T39" fmla="*/ 47 h 221"/>
                <a:gd name="T40" fmla="*/ 56 w 195"/>
                <a:gd name="T41" fmla="*/ 10 h 221"/>
                <a:gd name="T42" fmla="*/ 68 w 195"/>
                <a:gd name="T43" fmla="*/ 27 h 221"/>
                <a:gd name="T44" fmla="*/ 67 w 195"/>
                <a:gd name="T45" fmla="*/ 37 h 221"/>
                <a:gd name="T46" fmla="*/ 27 w 195"/>
                <a:gd name="T47" fmla="*/ 196 h 221"/>
                <a:gd name="T48" fmla="*/ 93 w 195"/>
                <a:gd name="T49" fmla="*/ 42 h 221"/>
                <a:gd name="T50" fmla="*/ 142 w 195"/>
                <a:gd name="T51" fmla="*/ 10 h 221"/>
                <a:gd name="T52" fmla="*/ 167 w 195"/>
                <a:gd name="T53" fmla="*/ 44 h 221"/>
                <a:gd name="T54" fmla="*/ 149 w 195"/>
                <a:gd name="T55" fmla="*/ 114 h 221"/>
                <a:gd name="T56" fmla="*/ 105 w 195"/>
                <a:gd name="T57" fmla="*/ 147 h 221"/>
                <a:gd name="T58" fmla="*/ 74 w 195"/>
                <a:gd name="T59" fmla="*/ 117 h 221"/>
                <a:gd name="T60" fmla="*/ 75 w 195"/>
                <a:gd name="T61" fmla="*/ 112 h 221"/>
                <a:gd name="T62" fmla="*/ 93 w 195"/>
                <a:gd name="T63" fmla="*/ 4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221">
                  <a:moveTo>
                    <a:pt x="27" y="196"/>
                  </a:moveTo>
                  <a:cubicBezTo>
                    <a:pt x="24" y="206"/>
                    <a:pt x="24" y="209"/>
                    <a:pt x="10" y="209"/>
                  </a:cubicBezTo>
                  <a:cubicBezTo>
                    <a:pt x="5" y="209"/>
                    <a:pt x="0" y="209"/>
                    <a:pt x="0" y="216"/>
                  </a:cubicBezTo>
                  <a:cubicBezTo>
                    <a:pt x="0" y="220"/>
                    <a:pt x="4" y="221"/>
                    <a:pt x="5" y="221"/>
                  </a:cubicBezTo>
                  <a:cubicBezTo>
                    <a:pt x="14" y="221"/>
                    <a:pt x="26" y="220"/>
                    <a:pt x="35" y="220"/>
                  </a:cubicBezTo>
                  <a:cubicBezTo>
                    <a:pt x="47" y="220"/>
                    <a:pt x="60" y="221"/>
                    <a:pt x="72" y="221"/>
                  </a:cubicBezTo>
                  <a:cubicBezTo>
                    <a:pt x="75" y="221"/>
                    <a:pt x="79" y="220"/>
                    <a:pt x="79" y="214"/>
                  </a:cubicBezTo>
                  <a:cubicBezTo>
                    <a:pt x="79" y="209"/>
                    <a:pt x="74" y="209"/>
                    <a:pt x="70" y="209"/>
                  </a:cubicBezTo>
                  <a:cubicBezTo>
                    <a:pt x="62" y="209"/>
                    <a:pt x="53" y="209"/>
                    <a:pt x="53" y="205"/>
                  </a:cubicBezTo>
                  <a:cubicBezTo>
                    <a:pt x="53" y="203"/>
                    <a:pt x="55" y="194"/>
                    <a:pt x="57" y="189"/>
                  </a:cubicBezTo>
                  <a:cubicBezTo>
                    <a:pt x="61" y="170"/>
                    <a:pt x="66" y="151"/>
                    <a:pt x="69" y="137"/>
                  </a:cubicBezTo>
                  <a:cubicBezTo>
                    <a:pt x="74" y="144"/>
                    <a:pt x="84" y="157"/>
                    <a:pt x="105" y="157"/>
                  </a:cubicBezTo>
                  <a:cubicBezTo>
                    <a:pt x="148" y="157"/>
                    <a:pt x="195" y="110"/>
                    <a:pt x="195" y="58"/>
                  </a:cubicBezTo>
                  <a:cubicBezTo>
                    <a:pt x="195" y="17"/>
                    <a:pt x="167" y="0"/>
                    <a:pt x="143" y="0"/>
                  </a:cubicBezTo>
                  <a:cubicBezTo>
                    <a:pt x="121" y="0"/>
                    <a:pt x="103" y="15"/>
                    <a:pt x="93" y="24"/>
                  </a:cubicBezTo>
                  <a:cubicBezTo>
                    <a:pt x="87" y="4"/>
                    <a:pt x="68" y="0"/>
                    <a:pt x="57" y="0"/>
                  </a:cubicBezTo>
                  <a:cubicBezTo>
                    <a:pt x="44" y="0"/>
                    <a:pt x="35" y="9"/>
                    <a:pt x="30" y="18"/>
                  </a:cubicBezTo>
                  <a:cubicBezTo>
                    <a:pt x="23" y="30"/>
                    <a:pt x="17" y="51"/>
                    <a:pt x="17" y="53"/>
                  </a:cubicBezTo>
                  <a:cubicBezTo>
                    <a:pt x="17" y="58"/>
                    <a:pt x="22" y="58"/>
                    <a:pt x="23" y="58"/>
                  </a:cubicBezTo>
                  <a:cubicBezTo>
                    <a:pt x="28" y="58"/>
                    <a:pt x="28" y="57"/>
                    <a:pt x="31" y="47"/>
                  </a:cubicBezTo>
                  <a:cubicBezTo>
                    <a:pt x="36" y="27"/>
                    <a:pt x="43" y="10"/>
                    <a:pt x="56" y="10"/>
                  </a:cubicBezTo>
                  <a:cubicBezTo>
                    <a:pt x="65" y="10"/>
                    <a:pt x="68" y="17"/>
                    <a:pt x="68" y="27"/>
                  </a:cubicBezTo>
                  <a:cubicBezTo>
                    <a:pt x="68" y="31"/>
                    <a:pt x="67" y="35"/>
                    <a:pt x="67" y="37"/>
                  </a:cubicBezTo>
                  <a:lnTo>
                    <a:pt x="27" y="196"/>
                  </a:lnTo>
                  <a:close/>
                  <a:moveTo>
                    <a:pt x="93" y="42"/>
                  </a:moveTo>
                  <a:cubicBezTo>
                    <a:pt x="113" y="15"/>
                    <a:pt x="130" y="10"/>
                    <a:pt x="142" y="10"/>
                  </a:cubicBezTo>
                  <a:cubicBezTo>
                    <a:pt x="155" y="10"/>
                    <a:pt x="167" y="20"/>
                    <a:pt x="167" y="44"/>
                  </a:cubicBezTo>
                  <a:cubicBezTo>
                    <a:pt x="167" y="58"/>
                    <a:pt x="159" y="93"/>
                    <a:pt x="149" y="114"/>
                  </a:cubicBezTo>
                  <a:cubicBezTo>
                    <a:pt x="140" y="131"/>
                    <a:pt x="123" y="147"/>
                    <a:pt x="105" y="147"/>
                  </a:cubicBezTo>
                  <a:cubicBezTo>
                    <a:pt x="81" y="147"/>
                    <a:pt x="74" y="121"/>
                    <a:pt x="74" y="117"/>
                  </a:cubicBezTo>
                  <a:cubicBezTo>
                    <a:pt x="74" y="116"/>
                    <a:pt x="75" y="113"/>
                    <a:pt x="75" y="112"/>
                  </a:cubicBezTo>
                  <a:lnTo>
                    <a:pt x="93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Freeform 99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98462" y="5873750"/>
              <a:ext cx="252413" cy="174625"/>
            </a:xfrm>
            <a:custGeom>
              <a:avLst/>
              <a:gdLst>
                <a:gd name="T0" fmla="*/ 440 w 499"/>
                <a:gd name="T1" fmla="*/ 38 h 340"/>
                <a:gd name="T2" fmla="*/ 483 w 499"/>
                <a:gd name="T3" fmla="*/ 15 h 340"/>
                <a:gd name="T4" fmla="*/ 499 w 499"/>
                <a:gd name="T5" fmla="*/ 5 h 340"/>
                <a:gd name="T6" fmla="*/ 486 w 499"/>
                <a:gd name="T7" fmla="*/ 0 h 340"/>
                <a:gd name="T8" fmla="*/ 420 w 499"/>
                <a:gd name="T9" fmla="*/ 0 h 340"/>
                <a:gd name="T10" fmla="*/ 401 w 499"/>
                <a:gd name="T11" fmla="*/ 9 h 340"/>
                <a:gd name="T12" fmla="*/ 219 w 499"/>
                <a:gd name="T13" fmla="*/ 293 h 340"/>
                <a:gd name="T14" fmla="*/ 180 w 499"/>
                <a:gd name="T15" fmla="*/ 11 h 340"/>
                <a:gd name="T16" fmla="*/ 164 w 499"/>
                <a:gd name="T17" fmla="*/ 0 h 340"/>
                <a:gd name="T18" fmla="*/ 96 w 499"/>
                <a:gd name="T19" fmla="*/ 0 h 340"/>
                <a:gd name="T20" fmla="*/ 81 w 499"/>
                <a:gd name="T21" fmla="*/ 9 h 340"/>
                <a:gd name="T22" fmla="*/ 95 w 499"/>
                <a:gd name="T23" fmla="*/ 15 h 340"/>
                <a:gd name="T24" fmla="*/ 117 w 499"/>
                <a:gd name="T25" fmla="*/ 16 h 340"/>
                <a:gd name="T26" fmla="*/ 128 w 499"/>
                <a:gd name="T27" fmla="*/ 24 h 340"/>
                <a:gd name="T28" fmla="*/ 126 w 499"/>
                <a:gd name="T29" fmla="*/ 34 h 340"/>
                <a:gd name="T30" fmla="*/ 63 w 499"/>
                <a:gd name="T31" fmla="*/ 287 h 340"/>
                <a:gd name="T32" fmla="*/ 9 w 499"/>
                <a:gd name="T33" fmla="*/ 325 h 340"/>
                <a:gd name="T34" fmla="*/ 0 w 499"/>
                <a:gd name="T35" fmla="*/ 334 h 340"/>
                <a:gd name="T36" fmla="*/ 7 w 499"/>
                <a:gd name="T37" fmla="*/ 340 h 340"/>
                <a:gd name="T38" fmla="*/ 57 w 499"/>
                <a:gd name="T39" fmla="*/ 339 h 340"/>
                <a:gd name="T40" fmla="*/ 108 w 499"/>
                <a:gd name="T41" fmla="*/ 340 h 340"/>
                <a:gd name="T42" fmla="*/ 117 w 499"/>
                <a:gd name="T43" fmla="*/ 330 h 340"/>
                <a:gd name="T44" fmla="*/ 108 w 499"/>
                <a:gd name="T45" fmla="*/ 325 h 340"/>
                <a:gd name="T46" fmla="*/ 74 w 499"/>
                <a:gd name="T47" fmla="*/ 303 h 340"/>
                <a:gd name="T48" fmla="*/ 76 w 499"/>
                <a:gd name="T49" fmla="*/ 291 h 340"/>
                <a:gd name="T50" fmla="*/ 144 w 499"/>
                <a:gd name="T51" fmla="*/ 20 h 340"/>
                <a:gd name="T52" fmla="*/ 144 w 499"/>
                <a:gd name="T53" fmla="*/ 20 h 340"/>
                <a:gd name="T54" fmla="*/ 187 w 499"/>
                <a:gd name="T55" fmla="*/ 329 h 340"/>
                <a:gd name="T56" fmla="*/ 195 w 499"/>
                <a:gd name="T57" fmla="*/ 340 h 340"/>
                <a:gd name="T58" fmla="*/ 206 w 499"/>
                <a:gd name="T59" fmla="*/ 331 h 340"/>
                <a:gd name="T60" fmla="*/ 407 w 499"/>
                <a:gd name="T61" fmla="*/ 16 h 340"/>
                <a:gd name="T62" fmla="*/ 408 w 499"/>
                <a:gd name="T63" fmla="*/ 16 h 340"/>
                <a:gd name="T64" fmla="*/ 336 w 499"/>
                <a:gd name="T65" fmla="*/ 301 h 340"/>
                <a:gd name="T66" fmla="*/ 291 w 499"/>
                <a:gd name="T67" fmla="*/ 325 h 340"/>
                <a:gd name="T68" fmla="*/ 277 w 499"/>
                <a:gd name="T69" fmla="*/ 334 h 340"/>
                <a:gd name="T70" fmla="*/ 284 w 499"/>
                <a:gd name="T71" fmla="*/ 340 h 340"/>
                <a:gd name="T72" fmla="*/ 346 w 499"/>
                <a:gd name="T73" fmla="*/ 339 h 340"/>
                <a:gd name="T74" fmla="*/ 409 w 499"/>
                <a:gd name="T75" fmla="*/ 340 h 340"/>
                <a:gd name="T76" fmla="*/ 418 w 499"/>
                <a:gd name="T77" fmla="*/ 330 h 340"/>
                <a:gd name="T78" fmla="*/ 404 w 499"/>
                <a:gd name="T79" fmla="*/ 325 h 340"/>
                <a:gd name="T80" fmla="*/ 372 w 499"/>
                <a:gd name="T81" fmla="*/ 316 h 340"/>
                <a:gd name="T82" fmla="*/ 374 w 499"/>
                <a:gd name="T83" fmla="*/ 304 h 340"/>
                <a:gd name="T84" fmla="*/ 440 w 499"/>
                <a:gd name="T85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0">
                  <a:moveTo>
                    <a:pt x="440" y="38"/>
                  </a:moveTo>
                  <a:cubicBezTo>
                    <a:pt x="445" y="20"/>
                    <a:pt x="446" y="15"/>
                    <a:pt x="483" y="15"/>
                  </a:cubicBezTo>
                  <a:cubicBezTo>
                    <a:pt x="495" y="15"/>
                    <a:pt x="499" y="15"/>
                    <a:pt x="499" y="5"/>
                  </a:cubicBezTo>
                  <a:cubicBezTo>
                    <a:pt x="499" y="0"/>
                    <a:pt x="494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9"/>
                  </a:cubicBezTo>
                  <a:lnTo>
                    <a:pt x="219" y="293"/>
                  </a:lnTo>
                  <a:lnTo>
                    <a:pt x="180" y="11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7" y="28"/>
                    <a:pt x="126" y="34"/>
                  </a:cubicBezTo>
                  <a:lnTo>
                    <a:pt x="63" y="287"/>
                  </a:lnTo>
                  <a:cubicBezTo>
                    <a:pt x="58" y="307"/>
                    <a:pt x="49" y="323"/>
                    <a:pt x="9" y="325"/>
                  </a:cubicBezTo>
                  <a:cubicBezTo>
                    <a:pt x="6" y="325"/>
                    <a:pt x="0" y="325"/>
                    <a:pt x="0" y="334"/>
                  </a:cubicBezTo>
                  <a:cubicBezTo>
                    <a:pt x="0" y="339"/>
                    <a:pt x="3" y="340"/>
                    <a:pt x="7" y="340"/>
                  </a:cubicBezTo>
                  <a:cubicBezTo>
                    <a:pt x="23" y="340"/>
                    <a:pt x="40" y="339"/>
                    <a:pt x="57" y="339"/>
                  </a:cubicBezTo>
                  <a:cubicBezTo>
                    <a:pt x="73" y="339"/>
                    <a:pt x="91" y="340"/>
                    <a:pt x="108" y="340"/>
                  </a:cubicBezTo>
                  <a:cubicBezTo>
                    <a:pt x="110" y="340"/>
                    <a:pt x="117" y="340"/>
                    <a:pt x="117" y="330"/>
                  </a:cubicBezTo>
                  <a:cubicBezTo>
                    <a:pt x="117" y="325"/>
                    <a:pt x="111" y="325"/>
                    <a:pt x="108" y="325"/>
                  </a:cubicBezTo>
                  <a:cubicBezTo>
                    <a:pt x="79" y="324"/>
                    <a:pt x="74" y="314"/>
                    <a:pt x="74" y="303"/>
                  </a:cubicBezTo>
                  <a:cubicBezTo>
                    <a:pt x="74" y="299"/>
                    <a:pt x="74" y="297"/>
                    <a:pt x="76" y="291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0"/>
                    <a:pt x="195" y="340"/>
                  </a:cubicBezTo>
                  <a:cubicBezTo>
                    <a:pt x="200" y="340"/>
                    <a:pt x="203" y="335"/>
                    <a:pt x="206" y="331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1"/>
                  </a:lnTo>
                  <a:cubicBezTo>
                    <a:pt x="331" y="321"/>
                    <a:pt x="330" y="325"/>
                    <a:pt x="291" y="325"/>
                  </a:cubicBezTo>
                  <a:cubicBezTo>
                    <a:pt x="282" y="325"/>
                    <a:pt x="277" y="325"/>
                    <a:pt x="277" y="334"/>
                  </a:cubicBezTo>
                  <a:cubicBezTo>
                    <a:pt x="277" y="340"/>
                    <a:pt x="283" y="340"/>
                    <a:pt x="284" y="340"/>
                  </a:cubicBezTo>
                  <a:cubicBezTo>
                    <a:pt x="298" y="340"/>
                    <a:pt x="332" y="339"/>
                    <a:pt x="346" y="339"/>
                  </a:cubicBezTo>
                  <a:cubicBezTo>
                    <a:pt x="367" y="339"/>
                    <a:pt x="388" y="340"/>
                    <a:pt x="409" y="340"/>
                  </a:cubicBezTo>
                  <a:cubicBezTo>
                    <a:pt x="412" y="340"/>
                    <a:pt x="418" y="340"/>
                    <a:pt x="418" y="330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4"/>
                    <a:pt x="372" y="313"/>
                    <a:pt x="374" y="304"/>
                  </a:cubicBezTo>
                  <a:lnTo>
                    <a:pt x="440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99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39762" y="6007100"/>
              <a:ext cx="82550" cy="80963"/>
            </a:xfrm>
            <a:custGeom>
              <a:avLst/>
              <a:gdLst>
                <a:gd name="T0" fmla="*/ 66 w 163"/>
                <a:gd name="T1" fmla="*/ 84 h 157"/>
                <a:gd name="T2" fmla="*/ 75 w 163"/>
                <a:gd name="T3" fmla="*/ 48 h 157"/>
                <a:gd name="T4" fmla="*/ 97 w 163"/>
                <a:gd name="T5" fmla="*/ 20 h 157"/>
                <a:gd name="T6" fmla="*/ 125 w 163"/>
                <a:gd name="T7" fmla="*/ 10 h 157"/>
                <a:gd name="T8" fmla="*/ 144 w 163"/>
                <a:gd name="T9" fmla="*/ 15 h 157"/>
                <a:gd name="T10" fmla="*/ 129 w 163"/>
                <a:gd name="T11" fmla="*/ 34 h 157"/>
                <a:gd name="T12" fmla="*/ 143 w 163"/>
                <a:gd name="T13" fmla="*/ 47 h 157"/>
                <a:gd name="T14" fmla="*/ 163 w 163"/>
                <a:gd name="T15" fmla="*/ 26 h 157"/>
                <a:gd name="T16" fmla="*/ 126 w 163"/>
                <a:gd name="T17" fmla="*/ 0 h 157"/>
                <a:gd name="T18" fmla="*/ 76 w 163"/>
                <a:gd name="T19" fmla="*/ 25 h 157"/>
                <a:gd name="T20" fmla="*/ 41 w 163"/>
                <a:gd name="T21" fmla="*/ 0 h 157"/>
                <a:gd name="T22" fmla="*/ 13 w 163"/>
                <a:gd name="T23" fmla="*/ 18 h 157"/>
                <a:gd name="T24" fmla="*/ 0 w 163"/>
                <a:gd name="T25" fmla="*/ 54 h 157"/>
                <a:gd name="T26" fmla="*/ 6 w 163"/>
                <a:gd name="T27" fmla="*/ 58 h 157"/>
                <a:gd name="T28" fmla="*/ 14 w 163"/>
                <a:gd name="T29" fmla="*/ 48 h 157"/>
                <a:gd name="T30" fmla="*/ 39 w 163"/>
                <a:gd name="T31" fmla="*/ 10 h 157"/>
                <a:gd name="T32" fmla="*/ 51 w 163"/>
                <a:gd name="T33" fmla="*/ 27 h 157"/>
                <a:gd name="T34" fmla="*/ 45 w 163"/>
                <a:gd name="T35" fmla="*/ 56 h 157"/>
                <a:gd name="T36" fmla="*/ 38 w 163"/>
                <a:gd name="T37" fmla="*/ 87 h 157"/>
                <a:gd name="T38" fmla="*/ 27 w 163"/>
                <a:gd name="T39" fmla="*/ 132 h 157"/>
                <a:gd name="T40" fmla="*/ 23 w 163"/>
                <a:gd name="T41" fmla="*/ 146 h 157"/>
                <a:gd name="T42" fmla="*/ 35 w 163"/>
                <a:gd name="T43" fmla="*/ 157 h 157"/>
                <a:gd name="T44" fmla="*/ 50 w 163"/>
                <a:gd name="T45" fmla="*/ 147 h 157"/>
                <a:gd name="T46" fmla="*/ 57 w 163"/>
                <a:gd name="T47" fmla="*/ 121 h 157"/>
                <a:gd name="T48" fmla="*/ 66 w 163"/>
                <a:gd name="T49" fmla="*/ 8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57">
                  <a:moveTo>
                    <a:pt x="66" y="84"/>
                  </a:moveTo>
                  <a:cubicBezTo>
                    <a:pt x="66" y="81"/>
                    <a:pt x="74" y="50"/>
                    <a:pt x="75" y="48"/>
                  </a:cubicBezTo>
                  <a:cubicBezTo>
                    <a:pt x="76" y="46"/>
                    <a:pt x="86" y="28"/>
                    <a:pt x="97" y="20"/>
                  </a:cubicBezTo>
                  <a:cubicBezTo>
                    <a:pt x="101" y="17"/>
                    <a:pt x="110" y="10"/>
                    <a:pt x="125" y="10"/>
                  </a:cubicBezTo>
                  <a:cubicBezTo>
                    <a:pt x="129" y="10"/>
                    <a:pt x="137" y="10"/>
                    <a:pt x="144" y="15"/>
                  </a:cubicBezTo>
                  <a:cubicBezTo>
                    <a:pt x="133" y="18"/>
                    <a:pt x="129" y="28"/>
                    <a:pt x="129" y="34"/>
                  </a:cubicBezTo>
                  <a:cubicBezTo>
                    <a:pt x="129" y="42"/>
                    <a:pt x="135" y="47"/>
                    <a:pt x="143" y="47"/>
                  </a:cubicBezTo>
                  <a:cubicBezTo>
                    <a:pt x="151" y="47"/>
                    <a:pt x="163" y="40"/>
                    <a:pt x="163" y="26"/>
                  </a:cubicBezTo>
                  <a:cubicBezTo>
                    <a:pt x="163" y="8"/>
                    <a:pt x="143" y="0"/>
                    <a:pt x="126" y="0"/>
                  </a:cubicBezTo>
                  <a:cubicBezTo>
                    <a:pt x="107" y="0"/>
                    <a:pt x="92" y="8"/>
                    <a:pt x="76" y="25"/>
                  </a:cubicBezTo>
                  <a:cubicBezTo>
                    <a:pt x="70" y="4"/>
                    <a:pt x="49" y="0"/>
                    <a:pt x="41" y="0"/>
                  </a:cubicBezTo>
                  <a:cubicBezTo>
                    <a:pt x="28" y="0"/>
                    <a:pt x="19" y="8"/>
                    <a:pt x="13" y="18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8"/>
                  </a:cubicBezTo>
                  <a:cubicBezTo>
                    <a:pt x="19" y="26"/>
                    <a:pt x="26" y="10"/>
                    <a:pt x="39" y="10"/>
                  </a:cubicBezTo>
                  <a:cubicBezTo>
                    <a:pt x="49" y="10"/>
                    <a:pt x="51" y="18"/>
                    <a:pt x="51" y="27"/>
                  </a:cubicBezTo>
                  <a:cubicBezTo>
                    <a:pt x="51" y="34"/>
                    <a:pt x="48" y="47"/>
                    <a:pt x="45" y="56"/>
                  </a:cubicBezTo>
                  <a:cubicBezTo>
                    <a:pt x="43" y="65"/>
                    <a:pt x="39" y="80"/>
                    <a:pt x="38" y="87"/>
                  </a:cubicBezTo>
                  <a:lnTo>
                    <a:pt x="27" y="132"/>
                  </a:ln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0" y="157"/>
                    <a:pt x="47" y="154"/>
                    <a:pt x="50" y="147"/>
                  </a:cubicBezTo>
                  <a:cubicBezTo>
                    <a:pt x="51" y="145"/>
                    <a:pt x="54" y="130"/>
                    <a:pt x="57" y="121"/>
                  </a:cubicBezTo>
                  <a:lnTo>
                    <a:pt x="66" y="8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" name="Freeform 999"/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827087" y="5954713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100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208087" y="5703888"/>
              <a:ext cx="82550" cy="171450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5 h 332"/>
                <a:gd name="T10" fmla="*/ 65 w 164"/>
                <a:gd name="T11" fmla="*/ 293 h 332"/>
                <a:gd name="T12" fmla="*/ 19 w 164"/>
                <a:gd name="T13" fmla="*/ 317 h 332"/>
                <a:gd name="T14" fmla="*/ 3 w 164"/>
                <a:gd name="T15" fmla="*/ 317 h 332"/>
                <a:gd name="T16" fmla="*/ 3 w 164"/>
                <a:gd name="T17" fmla="*/ 332 h 332"/>
                <a:gd name="T18" fmla="*/ 84 w 164"/>
                <a:gd name="T19" fmla="*/ 331 h 332"/>
                <a:gd name="T20" fmla="*/ 164 w 164"/>
                <a:gd name="T21" fmla="*/ 332 h 332"/>
                <a:gd name="T22" fmla="*/ 164 w 164"/>
                <a:gd name="T23" fmla="*/ 317 h 332"/>
                <a:gd name="T24" fmla="*/ 148 w 164"/>
                <a:gd name="T25" fmla="*/ 317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3" y="331"/>
                    <a:pt x="147" y="331"/>
                    <a:pt x="164" y="332"/>
                  </a:cubicBezTo>
                  <a:lnTo>
                    <a:pt x="164" y="317"/>
                  </a:lnTo>
                  <a:lnTo>
                    <a:pt x="148" y="317"/>
                  </a:lnTo>
                  <a:cubicBezTo>
                    <a:pt x="103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Rectangle 100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109662" y="5980113"/>
              <a:ext cx="277813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1002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1116012" y="6049963"/>
              <a:ext cx="111125" cy="174625"/>
            </a:xfrm>
            <a:custGeom>
              <a:avLst/>
              <a:gdLst>
                <a:gd name="T0" fmla="*/ 133 w 221"/>
                <a:gd name="T1" fmla="*/ 256 h 338"/>
                <a:gd name="T2" fmla="*/ 133 w 221"/>
                <a:gd name="T3" fmla="*/ 299 h 338"/>
                <a:gd name="T4" fmla="*/ 95 w 221"/>
                <a:gd name="T5" fmla="*/ 323 h 338"/>
                <a:gd name="T6" fmla="*/ 85 w 221"/>
                <a:gd name="T7" fmla="*/ 323 h 338"/>
                <a:gd name="T8" fmla="*/ 85 w 221"/>
                <a:gd name="T9" fmla="*/ 338 h 338"/>
                <a:gd name="T10" fmla="*/ 152 w 221"/>
                <a:gd name="T11" fmla="*/ 337 h 338"/>
                <a:gd name="T12" fmla="*/ 220 w 221"/>
                <a:gd name="T13" fmla="*/ 338 h 338"/>
                <a:gd name="T14" fmla="*/ 220 w 221"/>
                <a:gd name="T15" fmla="*/ 323 h 338"/>
                <a:gd name="T16" fmla="*/ 209 w 221"/>
                <a:gd name="T17" fmla="*/ 323 h 338"/>
                <a:gd name="T18" fmla="*/ 171 w 221"/>
                <a:gd name="T19" fmla="*/ 299 h 338"/>
                <a:gd name="T20" fmla="*/ 171 w 221"/>
                <a:gd name="T21" fmla="*/ 256 h 338"/>
                <a:gd name="T22" fmla="*/ 221 w 221"/>
                <a:gd name="T23" fmla="*/ 256 h 338"/>
                <a:gd name="T24" fmla="*/ 221 w 221"/>
                <a:gd name="T25" fmla="*/ 240 h 338"/>
                <a:gd name="T26" fmla="*/ 171 w 221"/>
                <a:gd name="T27" fmla="*/ 240 h 338"/>
                <a:gd name="T28" fmla="*/ 171 w 221"/>
                <a:gd name="T29" fmla="*/ 13 h 338"/>
                <a:gd name="T30" fmla="*/ 163 w 221"/>
                <a:gd name="T31" fmla="*/ 0 h 338"/>
                <a:gd name="T32" fmla="*/ 154 w 221"/>
                <a:gd name="T33" fmla="*/ 6 h 338"/>
                <a:gd name="T34" fmla="*/ 0 w 221"/>
                <a:gd name="T35" fmla="*/ 240 h 338"/>
                <a:gd name="T36" fmla="*/ 0 w 221"/>
                <a:gd name="T37" fmla="*/ 256 h 338"/>
                <a:gd name="T38" fmla="*/ 133 w 221"/>
                <a:gd name="T39" fmla="*/ 256 h 338"/>
                <a:gd name="T40" fmla="*/ 136 w 221"/>
                <a:gd name="T41" fmla="*/ 240 h 338"/>
                <a:gd name="T42" fmla="*/ 14 w 221"/>
                <a:gd name="T43" fmla="*/ 240 h 338"/>
                <a:gd name="T44" fmla="*/ 136 w 221"/>
                <a:gd name="T45" fmla="*/ 54 h 338"/>
                <a:gd name="T46" fmla="*/ 136 w 221"/>
                <a:gd name="T47" fmla="*/ 2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8">
                  <a:moveTo>
                    <a:pt x="133" y="256"/>
                  </a:moveTo>
                  <a:lnTo>
                    <a:pt x="133" y="299"/>
                  </a:lnTo>
                  <a:cubicBezTo>
                    <a:pt x="133" y="317"/>
                    <a:pt x="132" y="323"/>
                    <a:pt x="95" y="323"/>
                  </a:cubicBezTo>
                  <a:lnTo>
                    <a:pt x="85" y="323"/>
                  </a:lnTo>
                  <a:lnTo>
                    <a:pt x="85" y="338"/>
                  </a:lnTo>
                  <a:cubicBezTo>
                    <a:pt x="105" y="337"/>
                    <a:pt x="131" y="337"/>
                    <a:pt x="152" y="337"/>
                  </a:cubicBezTo>
                  <a:cubicBezTo>
                    <a:pt x="173" y="337"/>
                    <a:pt x="199" y="337"/>
                    <a:pt x="220" y="338"/>
                  </a:cubicBezTo>
                  <a:lnTo>
                    <a:pt x="220" y="323"/>
                  </a:lnTo>
                  <a:lnTo>
                    <a:pt x="209" y="323"/>
                  </a:lnTo>
                  <a:cubicBezTo>
                    <a:pt x="172" y="323"/>
                    <a:pt x="171" y="317"/>
                    <a:pt x="171" y="299"/>
                  </a:cubicBezTo>
                  <a:lnTo>
                    <a:pt x="171" y="256"/>
                  </a:lnTo>
                  <a:lnTo>
                    <a:pt x="221" y="256"/>
                  </a:lnTo>
                  <a:lnTo>
                    <a:pt x="221" y="240"/>
                  </a:lnTo>
                  <a:lnTo>
                    <a:pt x="171" y="240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9" y="0"/>
                    <a:pt x="158" y="0"/>
                    <a:pt x="154" y="6"/>
                  </a:cubicBezTo>
                  <a:lnTo>
                    <a:pt x="0" y="240"/>
                  </a:lnTo>
                  <a:lnTo>
                    <a:pt x="0" y="256"/>
                  </a:lnTo>
                  <a:lnTo>
                    <a:pt x="133" y="256"/>
                  </a:lnTo>
                  <a:close/>
                  <a:moveTo>
                    <a:pt x="136" y="240"/>
                  </a:moveTo>
                  <a:lnTo>
                    <a:pt x="14" y="240"/>
                  </a:lnTo>
                  <a:lnTo>
                    <a:pt x="136" y="54"/>
                  </a:lnTo>
                  <a:lnTo>
                    <a:pt x="13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100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241425" y="6113463"/>
              <a:ext cx="136525" cy="114300"/>
            </a:xfrm>
            <a:custGeom>
              <a:avLst/>
              <a:gdLst>
                <a:gd name="T0" fmla="*/ 119 w 269"/>
                <a:gd name="T1" fmla="*/ 29 h 221"/>
                <a:gd name="T2" fmla="*/ 175 w 269"/>
                <a:gd name="T3" fmla="*/ 29 h 221"/>
                <a:gd name="T4" fmla="*/ 154 w 269"/>
                <a:gd name="T5" fmla="*/ 158 h 221"/>
                <a:gd name="T6" fmla="*/ 158 w 269"/>
                <a:gd name="T7" fmla="*/ 196 h 221"/>
                <a:gd name="T8" fmla="*/ 176 w 269"/>
                <a:gd name="T9" fmla="*/ 221 h 221"/>
                <a:gd name="T10" fmla="*/ 197 w 269"/>
                <a:gd name="T11" fmla="*/ 202 h 221"/>
                <a:gd name="T12" fmla="*/ 194 w 269"/>
                <a:gd name="T13" fmla="*/ 191 h 221"/>
                <a:gd name="T14" fmla="*/ 179 w 269"/>
                <a:gd name="T15" fmla="*/ 108 h 221"/>
                <a:gd name="T16" fmla="*/ 188 w 269"/>
                <a:gd name="T17" fmla="*/ 29 h 221"/>
                <a:gd name="T18" fmla="*/ 245 w 269"/>
                <a:gd name="T19" fmla="*/ 29 h 221"/>
                <a:gd name="T20" fmla="*/ 269 w 269"/>
                <a:gd name="T21" fmla="*/ 12 h 221"/>
                <a:gd name="T22" fmla="*/ 249 w 269"/>
                <a:gd name="T23" fmla="*/ 0 h 221"/>
                <a:gd name="T24" fmla="*/ 82 w 269"/>
                <a:gd name="T25" fmla="*/ 0 h 221"/>
                <a:gd name="T26" fmla="*/ 30 w 269"/>
                <a:gd name="T27" fmla="*/ 24 h 221"/>
                <a:gd name="T28" fmla="*/ 0 w 269"/>
                <a:gd name="T29" fmla="*/ 68 h 221"/>
                <a:gd name="T30" fmla="*/ 6 w 269"/>
                <a:gd name="T31" fmla="*/ 73 h 221"/>
                <a:gd name="T32" fmla="*/ 14 w 269"/>
                <a:gd name="T33" fmla="*/ 67 h 221"/>
                <a:gd name="T34" fmla="*/ 77 w 269"/>
                <a:gd name="T35" fmla="*/ 29 h 221"/>
                <a:gd name="T36" fmla="*/ 106 w 269"/>
                <a:gd name="T37" fmla="*/ 29 h 221"/>
                <a:gd name="T38" fmla="*/ 42 w 269"/>
                <a:gd name="T39" fmla="*/ 195 h 221"/>
                <a:gd name="T40" fmla="*/ 38 w 269"/>
                <a:gd name="T41" fmla="*/ 207 h 221"/>
                <a:gd name="T42" fmla="*/ 52 w 269"/>
                <a:gd name="T43" fmla="*/ 221 h 221"/>
                <a:gd name="T44" fmla="*/ 77 w 269"/>
                <a:gd name="T45" fmla="*/ 188 h 221"/>
                <a:gd name="T46" fmla="*/ 91 w 269"/>
                <a:gd name="T47" fmla="*/ 139 h 221"/>
                <a:gd name="T48" fmla="*/ 119 w 269"/>
                <a:gd name="T49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9" h="221">
                  <a:moveTo>
                    <a:pt x="119" y="29"/>
                  </a:moveTo>
                  <a:lnTo>
                    <a:pt x="175" y="29"/>
                  </a:lnTo>
                  <a:cubicBezTo>
                    <a:pt x="159" y="103"/>
                    <a:pt x="154" y="124"/>
                    <a:pt x="154" y="158"/>
                  </a:cubicBezTo>
                  <a:cubicBezTo>
                    <a:pt x="154" y="165"/>
                    <a:pt x="154" y="179"/>
                    <a:pt x="158" y="196"/>
                  </a:cubicBezTo>
                  <a:cubicBezTo>
                    <a:pt x="163" y="218"/>
                    <a:pt x="169" y="221"/>
                    <a:pt x="176" y="221"/>
                  </a:cubicBezTo>
                  <a:cubicBezTo>
                    <a:pt x="186" y="221"/>
                    <a:pt x="197" y="212"/>
                    <a:pt x="197" y="202"/>
                  </a:cubicBezTo>
                  <a:cubicBezTo>
                    <a:pt x="197" y="199"/>
                    <a:pt x="197" y="198"/>
                    <a:pt x="194" y="191"/>
                  </a:cubicBezTo>
                  <a:cubicBezTo>
                    <a:pt x="179" y="155"/>
                    <a:pt x="179" y="122"/>
                    <a:pt x="179" y="108"/>
                  </a:cubicBezTo>
                  <a:cubicBezTo>
                    <a:pt x="179" y="82"/>
                    <a:pt x="183" y="55"/>
                    <a:pt x="188" y="29"/>
                  </a:cubicBezTo>
                  <a:lnTo>
                    <a:pt x="245" y="29"/>
                  </a:lnTo>
                  <a:cubicBezTo>
                    <a:pt x="251" y="29"/>
                    <a:pt x="269" y="29"/>
                    <a:pt x="269" y="12"/>
                  </a:cubicBezTo>
                  <a:cubicBezTo>
                    <a:pt x="269" y="0"/>
                    <a:pt x="259" y="0"/>
                    <a:pt x="249" y="0"/>
                  </a:cubicBezTo>
                  <a:lnTo>
                    <a:pt x="82" y="0"/>
                  </a:lnTo>
                  <a:cubicBezTo>
                    <a:pt x="71" y="0"/>
                    <a:pt x="52" y="0"/>
                    <a:pt x="30" y="24"/>
                  </a:cubicBezTo>
                  <a:cubicBezTo>
                    <a:pt x="13" y="43"/>
                    <a:pt x="0" y="66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8" y="29"/>
                    <a:pt x="67" y="29"/>
                    <a:pt x="77" y="29"/>
                  </a:cubicBezTo>
                  <a:lnTo>
                    <a:pt x="106" y="29"/>
                  </a:lnTo>
                  <a:cubicBezTo>
                    <a:pt x="90" y="89"/>
                    <a:pt x="63" y="150"/>
                    <a:pt x="42" y="195"/>
                  </a:cubicBezTo>
                  <a:cubicBezTo>
                    <a:pt x="38" y="203"/>
                    <a:pt x="38" y="204"/>
                    <a:pt x="38" y="207"/>
                  </a:cubicBezTo>
                  <a:cubicBezTo>
                    <a:pt x="38" y="217"/>
                    <a:pt x="46" y="221"/>
                    <a:pt x="52" y="221"/>
                  </a:cubicBezTo>
                  <a:cubicBezTo>
                    <a:pt x="67" y="221"/>
                    <a:pt x="71" y="207"/>
                    <a:pt x="77" y="188"/>
                  </a:cubicBezTo>
                  <a:cubicBezTo>
                    <a:pt x="84" y="165"/>
                    <a:pt x="84" y="164"/>
                    <a:pt x="91" y="139"/>
                  </a:cubicBezTo>
                  <a:lnTo>
                    <a:pt x="119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100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473200" y="5699125"/>
              <a:ext cx="223838" cy="571500"/>
            </a:xfrm>
            <a:custGeom>
              <a:avLst/>
              <a:gdLst>
                <a:gd name="T0" fmla="*/ 24 w 442"/>
                <a:gd name="T1" fmla="*/ 1086 h 1108"/>
                <a:gd name="T2" fmla="*/ 49 w 442"/>
                <a:gd name="T3" fmla="*/ 1061 h 1108"/>
                <a:gd name="T4" fmla="*/ 25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3 w 442"/>
                <a:gd name="T13" fmla="*/ 370 h 1108"/>
                <a:gd name="T14" fmla="*/ 347 w 442"/>
                <a:gd name="T15" fmla="*/ 100 h 1108"/>
                <a:gd name="T16" fmla="*/ 389 w 442"/>
                <a:gd name="T17" fmla="*/ 11 h 1108"/>
                <a:gd name="T18" fmla="*/ 419 w 442"/>
                <a:gd name="T19" fmla="*/ 23 h 1108"/>
                <a:gd name="T20" fmla="*/ 394 w 442"/>
                <a:gd name="T21" fmla="*/ 47 h 1108"/>
                <a:gd name="T22" fmla="*/ 418 w 442"/>
                <a:gd name="T23" fmla="*/ 71 h 1108"/>
                <a:gd name="T24" fmla="*/ 442 w 442"/>
                <a:gd name="T25" fmla="*/ 47 h 1108"/>
                <a:gd name="T26" fmla="*/ 388 w 442"/>
                <a:gd name="T27" fmla="*/ 0 h 1108"/>
                <a:gd name="T28" fmla="*/ 295 w 442"/>
                <a:gd name="T29" fmla="*/ 156 h 1108"/>
                <a:gd name="T30" fmla="*/ 171 w 442"/>
                <a:gd name="T31" fmla="*/ 738 h 1108"/>
                <a:gd name="T32" fmla="*/ 127 w 442"/>
                <a:gd name="T33" fmla="*/ 967 h 1108"/>
                <a:gd name="T34" fmla="*/ 54 w 442"/>
                <a:gd name="T35" fmla="*/ 1097 h 1108"/>
                <a:gd name="T36" fmla="*/ 24 w 442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6"/>
                  </a:moveTo>
                  <a:cubicBezTo>
                    <a:pt x="40" y="1085"/>
                    <a:pt x="49" y="1074"/>
                    <a:pt x="49" y="1061"/>
                  </a:cubicBezTo>
                  <a:cubicBezTo>
                    <a:pt x="49" y="1045"/>
                    <a:pt x="36" y="1037"/>
                    <a:pt x="25" y="1037"/>
                  </a:cubicBezTo>
                  <a:cubicBezTo>
                    <a:pt x="13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60" y="992"/>
                    <a:pt x="195" y="847"/>
                  </a:cubicBezTo>
                  <a:cubicBezTo>
                    <a:pt x="233" y="689"/>
                    <a:pt x="266" y="530"/>
                    <a:pt x="293" y="370"/>
                  </a:cubicBezTo>
                  <a:cubicBezTo>
                    <a:pt x="311" y="264"/>
                    <a:pt x="330" y="164"/>
                    <a:pt x="347" y="100"/>
                  </a:cubicBezTo>
                  <a:cubicBezTo>
                    <a:pt x="353" y="75"/>
                    <a:pt x="370" y="11"/>
                    <a:pt x="389" y="11"/>
                  </a:cubicBezTo>
                  <a:cubicBezTo>
                    <a:pt x="405" y="11"/>
                    <a:pt x="417" y="21"/>
                    <a:pt x="419" y="23"/>
                  </a:cubicBezTo>
                  <a:cubicBezTo>
                    <a:pt x="403" y="24"/>
                    <a:pt x="394" y="35"/>
                    <a:pt x="394" y="47"/>
                  </a:cubicBezTo>
                  <a:cubicBezTo>
                    <a:pt x="394" y="64"/>
                    <a:pt x="407" y="71"/>
                    <a:pt x="418" y="71"/>
                  </a:cubicBezTo>
                  <a:cubicBezTo>
                    <a:pt x="430" y="71"/>
                    <a:pt x="442" y="64"/>
                    <a:pt x="442" y="47"/>
                  </a:cubicBezTo>
                  <a:cubicBezTo>
                    <a:pt x="442" y="20"/>
                    <a:pt x="415" y="0"/>
                    <a:pt x="388" y="0"/>
                  </a:cubicBezTo>
                  <a:cubicBezTo>
                    <a:pt x="350" y="0"/>
                    <a:pt x="322" y="55"/>
                    <a:pt x="295" y="156"/>
                  </a:cubicBezTo>
                  <a:cubicBezTo>
                    <a:pt x="293" y="162"/>
                    <a:pt x="226" y="412"/>
                    <a:pt x="171" y="738"/>
                  </a:cubicBezTo>
                  <a:cubicBezTo>
                    <a:pt x="158" y="815"/>
                    <a:pt x="143" y="898"/>
                    <a:pt x="127" y="967"/>
                  </a:cubicBezTo>
                  <a:cubicBezTo>
                    <a:pt x="118" y="1003"/>
                    <a:pt x="95" y="1097"/>
                    <a:pt x="54" y="1097"/>
                  </a:cubicBezTo>
                  <a:cubicBezTo>
                    <a:pt x="37" y="1097"/>
                    <a:pt x="25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100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722437" y="5643563"/>
              <a:ext cx="77788" cy="119063"/>
            </a:xfrm>
            <a:custGeom>
              <a:avLst/>
              <a:gdLst>
                <a:gd name="T0" fmla="*/ 155 w 155"/>
                <a:gd name="T1" fmla="*/ 168 h 231"/>
                <a:gd name="T2" fmla="*/ 143 w 155"/>
                <a:gd name="T3" fmla="*/ 168 h 231"/>
                <a:gd name="T4" fmla="*/ 134 w 155"/>
                <a:gd name="T5" fmla="*/ 200 h 231"/>
                <a:gd name="T6" fmla="*/ 99 w 155"/>
                <a:gd name="T7" fmla="*/ 202 h 231"/>
                <a:gd name="T8" fmla="*/ 35 w 155"/>
                <a:gd name="T9" fmla="*/ 202 h 231"/>
                <a:gd name="T10" fmla="*/ 105 w 155"/>
                <a:gd name="T11" fmla="*/ 143 h 231"/>
                <a:gd name="T12" fmla="*/ 155 w 155"/>
                <a:gd name="T13" fmla="*/ 68 h 231"/>
                <a:gd name="T14" fmla="*/ 73 w 155"/>
                <a:gd name="T15" fmla="*/ 0 h 231"/>
                <a:gd name="T16" fmla="*/ 0 w 155"/>
                <a:gd name="T17" fmla="*/ 62 h 231"/>
                <a:gd name="T18" fmla="*/ 19 w 155"/>
                <a:gd name="T19" fmla="*/ 82 h 231"/>
                <a:gd name="T20" fmla="*/ 37 w 155"/>
                <a:gd name="T21" fmla="*/ 63 h 231"/>
                <a:gd name="T22" fmla="*/ 17 w 155"/>
                <a:gd name="T23" fmla="*/ 45 h 231"/>
                <a:gd name="T24" fmla="*/ 68 w 155"/>
                <a:gd name="T25" fmla="*/ 12 h 231"/>
                <a:gd name="T26" fmla="*/ 121 w 155"/>
                <a:gd name="T27" fmla="*/ 68 h 231"/>
                <a:gd name="T28" fmla="*/ 88 w 155"/>
                <a:gd name="T29" fmla="*/ 135 h 231"/>
                <a:gd name="T30" fmla="*/ 4 w 155"/>
                <a:gd name="T31" fmla="*/ 218 h 231"/>
                <a:gd name="T32" fmla="*/ 0 w 155"/>
                <a:gd name="T33" fmla="*/ 231 h 231"/>
                <a:gd name="T34" fmla="*/ 144 w 155"/>
                <a:gd name="T35" fmla="*/ 231 h 231"/>
                <a:gd name="T36" fmla="*/ 155 w 155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231">
                  <a:moveTo>
                    <a:pt x="155" y="168"/>
                  </a:moveTo>
                  <a:lnTo>
                    <a:pt x="143" y="168"/>
                  </a:lnTo>
                  <a:cubicBezTo>
                    <a:pt x="142" y="176"/>
                    <a:pt x="138" y="196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69"/>
                    <a:pt x="84" y="160"/>
                    <a:pt x="105" y="143"/>
                  </a:cubicBezTo>
                  <a:cubicBezTo>
                    <a:pt x="130" y="123"/>
                    <a:pt x="155" y="101"/>
                    <a:pt x="155" y="68"/>
                  </a:cubicBezTo>
                  <a:cubicBezTo>
                    <a:pt x="155" y="26"/>
                    <a:pt x="118" y="0"/>
                    <a:pt x="73" y="0"/>
                  </a:cubicBezTo>
                  <a:cubicBezTo>
                    <a:pt x="30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2"/>
                    <a:pt x="68" y="12"/>
                  </a:cubicBezTo>
                  <a:cubicBezTo>
                    <a:pt x="103" y="12"/>
                    <a:pt x="121" y="40"/>
                    <a:pt x="121" y="68"/>
                  </a:cubicBezTo>
                  <a:cubicBezTo>
                    <a:pt x="121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4" y="231"/>
                  </a:lnTo>
                  <a:lnTo>
                    <a:pt x="155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100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819275" y="5684838"/>
              <a:ext cx="106363" cy="79375"/>
            </a:xfrm>
            <a:custGeom>
              <a:avLst/>
              <a:gdLst>
                <a:gd name="T0" fmla="*/ 92 w 209"/>
                <a:gd name="T1" fmla="*/ 24 h 154"/>
                <a:gd name="T2" fmla="*/ 134 w 209"/>
                <a:gd name="T3" fmla="*/ 24 h 154"/>
                <a:gd name="T4" fmla="*/ 121 w 209"/>
                <a:gd name="T5" fmla="*/ 104 h 154"/>
                <a:gd name="T6" fmla="*/ 125 w 209"/>
                <a:gd name="T7" fmla="*/ 135 h 154"/>
                <a:gd name="T8" fmla="*/ 141 w 209"/>
                <a:gd name="T9" fmla="*/ 154 h 154"/>
                <a:gd name="T10" fmla="*/ 157 w 209"/>
                <a:gd name="T11" fmla="*/ 138 h 154"/>
                <a:gd name="T12" fmla="*/ 154 w 209"/>
                <a:gd name="T13" fmla="*/ 131 h 154"/>
                <a:gd name="T14" fmla="*/ 141 w 209"/>
                <a:gd name="T15" fmla="*/ 69 h 154"/>
                <a:gd name="T16" fmla="*/ 146 w 209"/>
                <a:gd name="T17" fmla="*/ 24 h 154"/>
                <a:gd name="T18" fmla="*/ 190 w 209"/>
                <a:gd name="T19" fmla="*/ 24 h 154"/>
                <a:gd name="T20" fmla="*/ 203 w 209"/>
                <a:gd name="T21" fmla="*/ 21 h 154"/>
                <a:gd name="T22" fmla="*/ 209 w 209"/>
                <a:gd name="T23" fmla="*/ 10 h 154"/>
                <a:gd name="T24" fmla="*/ 194 w 209"/>
                <a:gd name="T25" fmla="*/ 0 h 154"/>
                <a:gd name="T26" fmla="*/ 62 w 209"/>
                <a:gd name="T27" fmla="*/ 0 h 154"/>
                <a:gd name="T28" fmla="*/ 22 w 209"/>
                <a:gd name="T29" fmla="*/ 18 h 154"/>
                <a:gd name="T30" fmla="*/ 0 w 209"/>
                <a:gd name="T31" fmla="*/ 48 h 154"/>
                <a:gd name="T32" fmla="*/ 6 w 209"/>
                <a:gd name="T33" fmla="*/ 52 h 154"/>
                <a:gd name="T34" fmla="*/ 12 w 209"/>
                <a:gd name="T35" fmla="*/ 48 h 154"/>
                <a:gd name="T36" fmla="*/ 59 w 209"/>
                <a:gd name="T37" fmla="*/ 24 h 154"/>
                <a:gd name="T38" fmla="*/ 80 w 209"/>
                <a:gd name="T39" fmla="*/ 24 h 154"/>
                <a:gd name="T40" fmla="*/ 40 w 209"/>
                <a:gd name="T41" fmla="*/ 124 h 154"/>
                <a:gd name="T42" fmla="*/ 34 w 209"/>
                <a:gd name="T43" fmla="*/ 137 h 154"/>
                <a:gd name="T44" fmla="*/ 32 w 209"/>
                <a:gd name="T45" fmla="*/ 143 h 154"/>
                <a:gd name="T46" fmla="*/ 45 w 209"/>
                <a:gd name="T47" fmla="*/ 154 h 154"/>
                <a:gd name="T48" fmla="*/ 71 w 209"/>
                <a:gd name="T49" fmla="*/ 107 h 154"/>
                <a:gd name="T50" fmla="*/ 92 w 209"/>
                <a:gd name="T51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54">
                  <a:moveTo>
                    <a:pt x="92" y="24"/>
                  </a:moveTo>
                  <a:lnTo>
                    <a:pt x="134" y="24"/>
                  </a:lnTo>
                  <a:cubicBezTo>
                    <a:pt x="129" y="45"/>
                    <a:pt x="121" y="76"/>
                    <a:pt x="121" y="104"/>
                  </a:cubicBezTo>
                  <a:cubicBezTo>
                    <a:pt x="121" y="118"/>
                    <a:pt x="123" y="127"/>
                    <a:pt x="125" y="135"/>
                  </a:cubicBezTo>
                  <a:cubicBezTo>
                    <a:pt x="130" y="152"/>
                    <a:pt x="135" y="154"/>
                    <a:pt x="141" y="154"/>
                  </a:cubicBezTo>
                  <a:cubicBezTo>
                    <a:pt x="149" y="154"/>
                    <a:pt x="157" y="147"/>
                    <a:pt x="157" y="138"/>
                  </a:cubicBezTo>
                  <a:cubicBezTo>
                    <a:pt x="157" y="135"/>
                    <a:pt x="156" y="134"/>
                    <a:pt x="154" y="131"/>
                  </a:cubicBezTo>
                  <a:cubicBezTo>
                    <a:pt x="148" y="118"/>
                    <a:pt x="141" y="98"/>
                    <a:pt x="141" y="69"/>
                  </a:cubicBezTo>
                  <a:cubicBezTo>
                    <a:pt x="141" y="63"/>
                    <a:pt x="141" y="49"/>
                    <a:pt x="146" y="24"/>
                  </a:cubicBezTo>
                  <a:lnTo>
                    <a:pt x="190" y="24"/>
                  </a:lnTo>
                  <a:cubicBezTo>
                    <a:pt x="196" y="24"/>
                    <a:pt x="199" y="24"/>
                    <a:pt x="203" y="21"/>
                  </a:cubicBezTo>
                  <a:cubicBezTo>
                    <a:pt x="207" y="18"/>
                    <a:pt x="209" y="12"/>
                    <a:pt x="209" y="10"/>
                  </a:cubicBezTo>
                  <a:cubicBezTo>
                    <a:pt x="209" y="0"/>
                    <a:pt x="199" y="0"/>
                    <a:pt x="194" y="0"/>
                  </a:cubicBezTo>
                  <a:lnTo>
                    <a:pt x="62" y="0"/>
                  </a:lnTo>
                  <a:cubicBezTo>
                    <a:pt x="48" y="0"/>
                    <a:pt x="38" y="3"/>
                    <a:pt x="22" y="18"/>
                  </a:cubicBezTo>
                  <a:cubicBezTo>
                    <a:pt x="13" y="26"/>
                    <a:pt x="0" y="45"/>
                    <a:pt x="0" y="48"/>
                  </a:cubicBezTo>
                  <a:cubicBezTo>
                    <a:pt x="0" y="52"/>
                    <a:pt x="4" y="52"/>
                    <a:pt x="6" y="52"/>
                  </a:cubicBezTo>
                  <a:cubicBezTo>
                    <a:pt x="9" y="52"/>
                    <a:pt x="10" y="51"/>
                    <a:pt x="12" y="48"/>
                  </a:cubicBezTo>
                  <a:cubicBezTo>
                    <a:pt x="30" y="24"/>
                    <a:pt x="51" y="24"/>
                    <a:pt x="59" y="24"/>
                  </a:cubicBezTo>
                  <a:lnTo>
                    <a:pt x="80" y="24"/>
                  </a:lnTo>
                  <a:cubicBezTo>
                    <a:pt x="69" y="62"/>
                    <a:pt x="51" y="103"/>
                    <a:pt x="40" y="124"/>
                  </a:cubicBezTo>
                  <a:cubicBezTo>
                    <a:pt x="38" y="129"/>
                    <a:pt x="35" y="136"/>
                    <a:pt x="34" y="137"/>
                  </a:cubicBezTo>
                  <a:cubicBezTo>
                    <a:pt x="33" y="139"/>
                    <a:pt x="32" y="140"/>
                    <a:pt x="32" y="143"/>
                  </a:cubicBezTo>
                  <a:cubicBezTo>
                    <a:pt x="32" y="148"/>
                    <a:pt x="37" y="154"/>
                    <a:pt x="45" y="154"/>
                  </a:cubicBezTo>
                  <a:cubicBezTo>
                    <a:pt x="59" y="154"/>
                    <a:pt x="62" y="138"/>
                    <a:pt x="71" y="107"/>
                  </a:cubicBezTo>
                  <a:lnTo>
                    <a:pt x="92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1007"/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1608137" y="6164263"/>
              <a:ext cx="82550" cy="122238"/>
            </a:xfrm>
            <a:custGeom>
              <a:avLst/>
              <a:gdLst>
                <a:gd name="T0" fmla="*/ 162 w 162"/>
                <a:gd name="T1" fmla="*/ 120 h 238"/>
                <a:gd name="T2" fmla="*/ 141 w 162"/>
                <a:gd name="T3" fmla="*/ 30 h 238"/>
                <a:gd name="T4" fmla="*/ 81 w 162"/>
                <a:gd name="T5" fmla="*/ 0 h 238"/>
                <a:gd name="T6" fmla="*/ 0 w 162"/>
                <a:gd name="T7" fmla="*/ 120 h 238"/>
                <a:gd name="T8" fmla="*/ 81 w 162"/>
                <a:gd name="T9" fmla="*/ 238 h 238"/>
                <a:gd name="T10" fmla="*/ 162 w 162"/>
                <a:gd name="T11" fmla="*/ 120 h 238"/>
                <a:gd name="T12" fmla="*/ 81 w 162"/>
                <a:gd name="T13" fmla="*/ 228 h 238"/>
                <a:gd name="T14" fmla="*/ 37 w 162"/>
                <a:gd name="T15" fmla="*/ 190 h 238"/>
                <a:gd name="T16" fmla="*/ 32 w 162"/>
                <a:gd name="T17" fmla="*/ 115 h 238"/>
                <a:gd name="T18" fmla="*/ 37 w 162"/>
                <a:gd name="T19" fmla="*/ 44 h 238"/>
                <a:gd name="T20" fmla="*/ 81 w 162"/>
                <a:gd name="T21" fmla="*/ 9 h 238"/>
                <a:gd name="T22" fmla="*/ 124 w 162"/>
                <a:gd name="T23" fmla="*/ 41 h 238"/>
                <a:gd name="T24" fmla="*/ 130 w 162"/>
                <a:gd name="T25" fmla="*/ 115 h 238"/>
                <a:gd name="T26" fmla="*/ 126 w 162"/>
                <a:gd name="T27" fmla="*/ 189 h 238"/>
                <a:gd name="T28" fmla="*/ 81 w 162"/>
                <a:gd name="T29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8">
                  <a:moveTo>
                    <a:pt x="162" y="120"/>
                  </a:moveTo>
                  <a:cubicBezTo>
                    <a:pt x="162" y="82"/>
                    <a:pt x="157" y="54"/>
                    <a:pt x="141" y="30"/>
                  </a:cubicBezTo>
                  <a:cubicBezTo>
                    <a:pt x="131" y="14"/>
                    <a:pt x="109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8"/>
                    <a:pt x="81" y="238"/>
                  </a:cubicBezTo>
                  <a:cubicBezTo>
                    <a:pt x="162" y="238"/>
                    <a:pt x="162" y="145"/>
                    <a:pt x="162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4" y="219"/>
                    <a:pt x="37" y="190"/>
                  </a:cubicBezTo>
                  <a:cubicBezTo>
                    <a:pt x="32" y="170"/>
                    <a:pt x="32" y="141"/>
                    <a:pt x="32" y="115"/>
                  </a:cubicBezTo>
                  <a:cubicBezTo>
                    <a:pt x="32" y="90"/>
                    <a:pt x="32" y="63"/>
                    <a:pt x="37" y="44"/>
                  </a:cubicBezTo>
                  <a:cubicBezTo>
                    <a:pt x="44" y="17"/>
                    <a:pt x="67" y="9"/>
                    <a:pt x="81" y="9"/>
                  </a:cubicBezTo>
                  <a:cubicBezTo>
                    <a:pt x="100" y="9"/>
                    <a:pt x="118" y="21"/>
                    <a:pt x="124" y="41"/>
                  </a:cubicBezTo>
                  <a:cubicBezTo>
                    <a:pt x="130" y="60"/>
                    <a:pt x="130" y="85"/>
                    <a:pt x="130" y="115"/>
                  </a:cubicBezTo>
                  <a:cubicBezTo>
                    <a:pt x="130" y="141"/>
                    <a:pt x="130" y="167"/>
                    <a:pt x="126" y="189"/>
                  </a:cubicBezTo>
                  <a:cubicBezTo>
                    <a:pt x="119" y="221"/>
                    <a:pt x="95" y="228"/>
                    <a:pt x="81" y="22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100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003425" y="5699125"/>
              <a:ext cx="223838" cy="571500"/>
            </a:xfrm>
            <a:custGeom>
              <a:avLst/>
              <a:gdLst>
                <a:gd name="T0" fmla="*/ 24 w 443"/>
                <a:gd name="T1" fmla="*/ 1086 h 1108"/>
                <a:gd name="T2" fmla="*/ 49 w 443"/>
                <a:gd name="T3" fmla="*/ 1061 h 1108"/>
                <a:gd name="T4" fmla="*/ 25 w 443"/>
                <a:gd name="T5" fmla="*/ 1037 h 1108"/>
                <a:gd name="T6" fmla="*/ 0 w 443"/>
                <a:gd name="T7" fmla="*/ 1062 h 1108"/>
                <a:gd name="T8" fmla="*/ 56 w 443"/>
                <a:gd name="T9" fmla="*/ 1108 h 1108"/>
                <a:gd name="T10" fmla="*/ 195 w 443"/>
                <a:gd name="T11" fmla="*/ 847 h 1108"/>
                <a:gd name="T12" fmla="*/ 293 w 443"/>
                <a:gd name="T13" fmla="*/ 370 h 1108"/>
                <a:gd name="T14" fmla="*/ 347 w 443"/>
                <a:gd name="T15" fmla="*/ 100 h 1108"/>
                <a:gd name="T16" fmla="*/ 389 w 443"/>
                <a:gd name="T17" fmla="*/ 11 h 1108"/>
                <a:gd name="T18" fmla="*/ 419 w 443"/>
                <a:gd name="T19" fmla="*/ 23 h 1108"/>
                <a:gd name="T20" fmla="*/ 394 w 443"/>
                <a:gd name="T21" fmla="*/ 47 h 1108"/>
                <a:gd name="T22" fmla="*/ 418 w 443"/>
                <a:gd name="T23" fmla="*/ 71 h 1108"/>
                <a:gd name="T24" fmla="*/ 443 w 443"/>
                <a:gd name="T25" fmla="*/ 47 h 1108"/>
                <a:gd name="T26" fmla="*/ 388 w 443"/>
                <a:gd name="T27" fmla="*/ 0 h 1108"/>
                <a:gd name="T28" fmla="*/ 295 w 443"/>
                <a:gd name="T29" fmla="*/ 156 h 1108"/>
                <a:gd name="T30" fmla="*/ 171 w 443"/>
                <a:gd name="T31" fmla="*/ 738 h 1108"/>
                <a:gd name="T32" fmla="*/ 127 w 443"/>
                <a:gd name="T33" fmla="*/ 967 h 1108"/>
                <a:gd name="T34" fmla="*/ 55 w 443"/>
                <a:gd name="T35" fmla="*/ 1097 h 1108"/>
                <a:gd name="T36" fmla="*/ 24 w 443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" h="1108">
                  <a:moveTo>
                    <a:pt x="24" y="1086"/>
                  </a:moveTo>
                  <a:cubicBezTo>
                    <a:pt x="40" y="1085"/>
                    <a:pt x="49" y="1074"/>
                    <a:pt x="49" y="1061"/>
                  </a:cubicBezTo>
                  <a:cubicBezTo>
                    <a:pt x="49" y="1045"/>
                    <a:pt x="36" y="1037"/>
                    <a:pt x="25" y="1037"/>
                  </a:cubicBezTo>
                  <a:cubicBezTo>
                    <a:pt x="13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6" y="1108"/>
                  </a:cubicBezTo>
                  <a:cubicBezTo>
                    <a:pt x="131" y="1108"/>
                    <a:pt x="160" y="992"/>
                    <a:pt x="195" y="847"/>
                  </a:cubicBezTo>
                  <a:cubicBezTo>
                    <a:pt x="234" y="689"/>
                    <a:pt x="266" y="530"/>
                    <a:pt x="293" y="370"/>
                  </a:cubicBezTo>
                  <a:cubicBezTo>
                    <a:pt x="311" y="264"/>
                    <a:pt x="330" y="164"/>
                    <a:pt x="347" y="100"/>
                  </a:cubicBezTo>
                  <a:cubicBezTo>
                    <a:pt x="353" y="75"/>
                    <a:pt x="370" y="11"/>
                    <a:pt x="389" y="11"/>
                  </a:cubicBezTo>
                  <a:cubicBezTo>
                    <a:pt x="405" y="11"/>
                    <a:pt x="417" y="21"/>
                    <a:pt x="419" y="23"/>
                  </a:cubicBezTo>
                  <a:cubicBezTo>
                    <a:pt x="403" y="24"/>
                    <a:pt x="394" y="35"/>
                    <a:pt x="394" y="47"/>
                  </a:cubicBezTo>
                  <a:cubicBezTo>
                    <a:pt x="394" y="64"/>
                    <a:pt x="407" y="71"/>
                    <a:pt x="418" y="71"/>
                  </a:cubicBezTo>
                  <a:cubicBezTo>
                    <a:pt x="430" y="71"/>
                    <a:pt x="443" y="64"/>
                    <a:pt x="443" y="47"/>
                  </a:cubicBezTo>
                  <a:cubicBezTo>
                    <a:pt x="443" y="20"/>
                    <a:pt x="416" y="0"/>
                    <a:pt x="388" y="0"/>
                  </a:cubicBezTo>
                  <a:cubicBezTo>
                    <a:pt x="350" y="0"/>
                    <a:pt x="322" y="55"/>
                    <a:pt x="295" y="156"/>
                  </a:cubicBezTo>
                  <a:cubicBezTo>
                    <a:pt x="294" y="162"/>
                    <a:pt x="226" y="412"/>
                    <a:pt x="171" y="738"/>
                  </a:cubicBezTo>
                  <a:cubicBezTo>
                    <a:pt x="158" y="815"/>
                    <a:pt x="143" y="898"/>
                    <a:pt x="127" y="967"/>
                  </a:cubicBezTo>
                  <a:cubicBezTo>
                    <a:pt x="118" y="1003"/>
                    <a:pt x="95" y="1097"/>
                    <a:pt x="55" y="1097"/>
                  </a:cubicBezTo>
                  <a:cubicBezTo>
                    <a:pt x="37" y="1097"/>
                    <a:pt x="25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100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282825" y="5638800"/>
              <a:ext cx="85725" cy="55563"/>
            </a:xfrm>
            <a:custGeom>
              <a:avLst/>
              <a:gdLst>
                <a:gd name="T0" fmla="*/ 153 w 168"/>
                <a:gd name="T1" fmla="*/ 19 h 110"/>
                <a:gd name="T2" fmla="*/ 164 w 168"/>
                <a:gd name="T3" fmla="*/ 17 h 110"/>
                <a:gd name="T4" fmla="*/ 168 w 168"/>
                <a:gd name="T5" fmla="*/ 8 h 110"/>
                <a:gd name="T6" fmla="*/ 156 w 168"/>
                <a:gd name="T7" fmla="*/ 0 h 110"/>
                <a:gd name="T8" fmla="*/ 49 w 168"/>
                <a:gd name="T9" fmla="*/ 0 h 110"/>
                <a:gd name="T10" fmla="*/ 18 w 168"/>
                <a:gd name="T11" fmla="*/ 13 h 110"/>
                <a:gd name="T12" fmla="*/ 0 w 168"/>
                <a:gd name="T13" fmla="*/ 34 h 110"/>
                <a:gd name="T14" fmla="*/ 5 w 168"/>
                <a:gd name="T15" fmla="*/ 38 h 110"/>
                <a:gd name="T16" fmla="*/ 11 w 168"/>
                <a:gd name="T17" fmla="*/ 35 h 110"/>
                <a:gd name="T18" fmla="*/ 46 w 168"/>
                <a:gd name="T19" fmla="*/ 19 h 110"/>
                <a:gd name="T20" fmla="*/ 64 w 168"/>
                <a:gd name="T21" fmla="*/ 19 h 110"/>
                <a:gd name="T22" fmla="*/ 34 w 168"/>
                <a:gd name="T23" fmla="*/ 92 h 110"/>
                <a:gd name="T24" fmla="*/ 30 w 168"/>
                <a:gd name="T25" fmla="*/ 101 h 110"/>
                <a:gd name="T26" fmla="*/ 39 w 168"/>
                <a:gd name="T27" fmla="*/ 110 h 110"/>
                <a:gd name="T28" fmla="*/ 59 w 168"/>
                <a:gd name="T29" fmla="*/ 79 h 110"/>
                <a:gd name="T30" fmla="*/ 75 w 168"/>
                <a:gd name="T31" fmla="*/ 19 h 110"/>
                <a:gd name="T32" fmla="*/ 107 w 168"/>
                <a:gd name="T33" fmla="*/ 19 h 110"/>
                <a:gd name="T34" fmla="*/ 99 w 168"/>
                <a:gd name="T35" fmla="*/ 70 h 110"/>
                <a:gd name="T36" fmla="*/ 117 w 168"/>
                <a:gd name="T37" fmla="*/ 110 h 110"/>
                <a:gd name="T38" fmla="*/ 129 w 168"/>
                <a:gd name="T39" fmla="*/ 98 h 110"/>
                <a:gd name="T40" fmla="*/ 127 w 168"/>
                <a:gd name="T41" fmla="*/ 91 h 110"/>
                <a:gd name="T42" fmla="*/ 115 w 168"/>
                <a:gd name="T43" fmla="*/ 46 h 110"/>
                <a:gd name="T44" fmla="*/ 118 w 168"/>
                <a:gd name="T45" fmla="*/ 19 h 110"/>
                <a:gd name="T46" fmla="*/ 153 w 168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10">
                  <a:moveTo>
                    <a:pt x="153" y="19"/>
                  </a:moveTo>
                  <a:cubicBezTo>
                    <a:pt x="158" y="19"/>
                    <a:pt x="160" y="19"/>
                    <a:pt x="164" y="17"/>
                  </a:cubicBezTo>
                  <a:cubicBezTo>
                    <a:pt x="165" y="15"/>
                    <a:pt x="168" y="12"/>
                    <a:pt x="168" y="8"/>
                  </a:cubicBezTo>
                  <a:cubicBezTo>
                    <a:pt x="168" y="0"/>
                    <a:pt x="160" y="0"/>
                    <a:pt x="156" y="0"/>
                  </a:cubicBezTo>
                  <a:lnTo>
                    <a:pt x="49" y="0"/>
                  </a:lnTo>
                  <a:cubicBezTo>
                    <a:pt x="44" y="0"/>
                    <a:pt x="33" y="0"/>
                    <a:pt x="18" y="13"/>
                  </a:cubicBezTo>
                  <a:cubicBezTo>
                    <a:pt x="11" y="19"/>
                    <a:pt x="0" y="31"/>
                    <a:pt x="0" y="34"/>
                  </a:cubicBezTo>
                  <a:cubicBezTo>
                    <a:pt x="0" y="38"/>
                    <a:pt x="4" y="38"/>
                    <a:pt x="5" y="38"/>
                  </a:cubicBezTo>
                  <a:cubicBezTo>
                    <a:pt x="9" y="38"/>
                    <a:pt x="9" y="38"/>
                    <a:pt x="11" y="35"/>
                  </a:cubicBezTo>
                  <a:cubicBezTo>
                    <a:pt x="19" y="25"/>
                    <a:pt x="31" y="19"/>
                    <a:pt x="46" y="19"/>
                  </a:cubicBezTo>
                  <a:lnTo>
                    <a:pt x="64" y="19"/>
                  </a:lnTo>
                  <a:cubicBezTo>
                    <a:pt x="55" y="50"/>
                    <a:pt x="42" y="76"/>
                    <a:pt x="34" y="92"/>
                  </a:cubicBezTo>
                  <a:cubicBezTo>
                    <a:pt x="30" y="98"/>
                    <a:pt x="30" y="99"/>
                    <a:pt x="30" y="101"/>
                  </a:cubicBezTo>
                  <a:cubicBezTo>
                    <a:pt x="30" y="107"/>
                    <a:pt x="34" y="110"/>
                    <a:pt x="39" y="110"/>
                  </a:cubicBezTo>
                  <a:cubicBezTo>
                    <a:pt x="50" y="110"/>
                    <a:pt x="53" y="99"/>
                    <a:pt x="59" y="79"/>
                  </a:cubicBezTo>
                  <a:cubicBezTo>
                    <a:pt x="65" y="59"/>
                    <a:pt x="69" y="41"/>
                    <a:pt x="75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70"/>
                  </a:cubicBezTo>
                  <a:cubicBezTo>
                    <a:pt x="99" y="87"/>
                    <a:pt x="106" y="110"/>
                    <a:pt x="117" y="110"/>
                  </a:cubicBezTo>
                  <a:cubicBezTo>
                    <a:pt x="122" y="110"/>
                    <a:pt x="129" y="104"/>
                    <a:pt x="129" y="98"/>
                  </a:cubicBezTo>
                  <a:cubicBezTo>
                    <a:pt x="129" y="95"/>
                    <a:pt x="128" y="94"/>
                    <a:pt x="127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8"/>
                    <a:pt x="117" y="28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Rectangle 101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71712" y="5713413"/>
              <a:ext cx="109538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101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295525" y="5738813"/>
              <a:ext cx="61913" cy="85725"/>
            </a:xfrm>
            <a:custGeom>
              <a:avLst/>
              <a:gdLst>
                <a:gd name="T0" fmla="*/ 124 w 124"/>
                <a:gd name="T1" fmla="*/ 117 h 165"/>
                <a:gd name="T2" fmla="*/ 113 w 124"/>
                <a:gd name="T3" fmla="*/ 117 h 165"/>
                <a:gd name="T4" fmla="*/ 106 w 124"/>
                <a:gd name="T5" fmla="*/ 140 h 165"/>
                <a:gd name="T6" fmla="*/ 80 w 124"/>
                <a:gd name="T7" fmla="*/ 142 h 165"/>
                <a:gd name="T8" fmla="*/ 31 w 124"/>
                <a:gd name="T9" fmla="*/ 142 h 165"/>
                <a:gd name="T10" fmla="*/ 81 w 124"/>
                <a:gd name="T11" fmla="*/ 105 h 165"/>
                <a:gd name="T12" fmla="*/ 124 w 124"/>
                <a:gd name="T13" fmla="*/ 49 h 165"/>
                <a:gd name="T14" fmla="*/ 58 w 124"/>
                <a:gd name="T15" fmla="*/ 0 h 165"/>
                <a:gd name="T16" fmla="*/ 0 w 124"/>
                <a:gd name="T17" fmla="*/ 44 h 165"/>
                <a:gd name="T18" fmla="*/ 15 w 124"/>
                <a:gd name="T19" fmla="*/ 59 h 165"/>
                <a:gd name="T20" fmla="*/ 29 w 124"/>
                <a:gd name="T21" fmla="*/ 44 h 165"/>
                <a:gd name="T22" fmla="*/ 15 w 124"/>
                <a:gd name="T23" fmla="*/ 30 h 165"/>
                <a:gd name="T24" fmla="*/ 53 w 124"/>
                <a:gd name="T25" fmla="*/ 11 h 165"/>
                <a:gd name="T26" fmla="*/ 97 w 124"/>
                <a:gd name="T27" fmla="*/ 50 h 165"/>
                <a:gd name="T28" fmla="*/ 64 w 124"/>
                <a:gd name="T29" fmla="*/ 103 h 165"/>
                <a:gd name="T30" fmla="*/ 3 w 124"/>
                <a:gd name="T31" fmla="*/ 154 h 165"/>
                <a:gd name="T32" fmla="*/ 0 w 124"/>
                <a:gd name="T33" fmla="*/ 158 h 165"/>
                <a:gd name="T34" fmla="*/ 0 w 124"/>
                <a:gd name="T35" fmla="*/ 165 h 165"/>
                <a:gd name="T36" fmla="*/ 116 w 124"/>
                <a:gd name="T37" fmla="*/ 165 h 165"/>
                <a:gd name="T38" fmla="*/ 124 w 124"/>
                <a:gd name="T39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65">
                  <a:moveTo>
                    <a:pt x="124" y="117"/>
                  </a:moveTo>
                  <a:lnTo>
                    <a:pt x="113" y="117"/>
                  </a:lnTo>
                  <a:cubicBezTo>
                    <a:pt x="113" y="122"/>
                    <a:pt x="110" y="138"/>
                    <a:pt x="106" y="140"/>
                  </a:cubicBezTo>
                  <a:cubicBezTo>
                    <a:pt x="104" y="142"/>
                    <a:pt x="83" y="142"/>
                    <a:pt x="80" y="142"/>
                  </a:cubicBezTo>
                  <a:lnTo>
                    <a:pt x="31" y="142"/>
                  </a:lnTo>
                  <a:cubicBezTo>
                    <a:pt x="47" y="129"/>
                    <a:pt x="66" y="115"/>
                    <a:pt x="81" y="105"/>
                  </a:cubicBezTo>
                  <a:cubicBezTo>
                    <a:pt x="103" y="90"/>
                    <a:pt x="124" y="76"/>
                    <a:pt x="124" y="49"/>
                  </a:cubicBezTo>
                  <a:cubicBezTo>
                    <a:pt x="124" y="18"/>
                    <a:pt x="94" y="0"/>
                    <a:pt x="58" y="0"/>
                  </a:cubicBezTo>
                  <a:cubicBezTo>
                    <a:pt x="25" y="0"/>
                    <a:pt x="0" y="19"/>
                    <a:pt x="0" y="44"/>
                  </a:cubicBezTo>
                  <a:cubicBezTo>
                    <a:pt x="0" y="57"/>
                    <a:pt x="11" y="59"/>
                    <a:pt x="15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3" y="30"/>
                    <a:pt x="15" y="30"/>
                  </a:cubicBezTo>
                  <a:cubicBezTo>
                    <a:pt x="22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50"/>
                  </a:cubicBezTo>
                  <a:cubicBezTo>
                    <a:pt x="97" y="70"/>
                    <a:pt x="83" y="86"/>
                    <a:pt x="64" y="103"/>
                  </a:cubicBezTo>
                  <a:lnTo>
                    <a:pt x="3" y="154"/>
                  </a:lnTo>
                  <a:cubicBezTo>
                    <a:pt x="1" y="156"/>
                    <a:pt x="0" y="156"/>
                    <a:pt x="0" y="158"/>
                  </a:cubicBezTo>
                  <a:lnTo>
                    <a:pt x="0" y="165"/>
                  </a:lnTo>
                  <a:lnTo>
                    <a:pt x="116" y="165"/>
                  </a:lnTo>
                  <a:lnTo>
                    <a:pt x="124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101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149475" y="6232525"/>
              <a:ext cx="119063" cy="9525"/>
            </a:xfrm>
            <a:custGeom>
              <a:avLst/>
              <a:gdLst>
                <a:gd name="T0" fmla="*/ 221 w 235"/>
                <a:gd name="T1" fmla="*/ 17 h 17"/>
                <a:gd name="T2" fmla="*/ 235 w 235"/>
                <a:gd name="T3" fmla="*/ 9 h 17"/>
                <a:gd name="T4" fmla="*/ 221 w 235"/>
                <a:gd name="T5" fmla="*/ 0 h 17"/>
                <a:gd name="T6" fmla="*/ 14 w 235"/>
                <a:gd name="T7" fmla="*/ 0 h 17"/>
                <a:gd name="T8" fmla="*/ 0 w 235"/>
                <a:gd name="T9" fmla="*/ 9 h 17"/>
                <a:gd name="T10" fmla="*/ 14 w 235"/>
                <a:gd name="T11" fmla="*/ 17 h 17"/>
                <a:gd name="T12" fmla="*/ 221 w 23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7">
                  <a:moveTo>
                    <a:pt x="221" y="17"/>
                  </a:moveTo>
                  <a:cubicBezTo>
                    <a:pt x="227" y="17"/>
                    <a:pt x="235" y="17"/>
                    <a:pt x="235" y="9"/>
                  </a:cubicBezTo>
                  <a:cubicBezTo>
                    <a:pt x="235" y="0"/>
                    <a:pt x="227" y="0"/>
                    <a:pt x="221" y="0"/>
                  </a:cubicBezTo>
                  <a:lnTo>
                    <a:pt x="14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1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101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328862" y="6157913"/>
              <a:ext cx="84138" cy="57150"/>
            </a:xfrm>
            <a:custGeom>
              <a:avLst/>
              <a:gdLst>
                <a:gd name="T0" fmla="*/ 153 w 168"/>
                <a:gd name="T1" fmla="*/ 19 h 110"/>
                <a:gd name="T2" fmla="*/ 164 w 168"/>
                <a:gd name="T3" fmla="*/ 17 h 110"/>
                <a:gd name="T4" fmla="*/ 168 w 168"/>
                <a:gd name="T5" fmla="*/ 8 h 110"/>
                <a:gd name="T6" fmla="*/ 156 w 168"/>
                <a:gd name="T7" fmla="*/ 0 h 110"/>
                <a:gd name="T8" fmla="*/ 50 w 168"/>
                <a:gd name="T9" fmla="*/ 0 h 110"/>
                <a:gd name="T10" fmla="*/ 18 w 168"/>
                <a:gd name="T11" fmla="*/ 13 h 110"/>
                <a:gd name="T12" fmla="*/ 0 w 168"/>
                <a:gd name="T13" fmla="*/ 34 h 110"/>
                <a:gd name="T14" fmla="*/ 5 w 168"/>
                <a:gd name="T15" fmla="*/ 38 h 110"/>
                <a:gd name="T16" fmla="*/ 11 w 168"/>
                <a:gd name="T17" fmla="*/ 35 h 110"/>
                <a:gd name="T18" fmla="*/ 46 w 168"/>
                <a:gd name="T19" fmla="*/ 19 h 110"/>
                <a:gd name="T20" fmla="*/ 64 w 168"/>
                <a:gd name="T21" fmla="*/ 19 h 110"/>
                <a:gd name="T22" fmla="*/ 34 w 168"/>
                <a:gd name="T23" fmla="*/ 92 h 110"/>
                <a:gd name="T24" fmla="*/ 30 w 168"/>
                <a:gd name="T25" fmla="*/ 101 h 110"/>
                <a:gd name="T26" fmla="*/ 39 w 168"/>
                <a:gd name="T27" fmla="*/ 110 h 110"/>
                <a:gd name="T28" fmla="*/ 59 w 168"/>
                <a:gd name="T29" fmla="*/ 79 h 110"/>
                <a:gd name="T30" fmla="*/ 75 w 168"/>
                <a:gd name="T31" fmla="*/ 19 h 110"/>
                <a:gd name="T32" fmla="*/ 107 w 168"/>
                <a:gd name="T33" fmla="*/ 19 h 110"/>
                <a:gd name="T34" fmla="*/ 99 w 168"/>
                <a:gd name="T35" fmla="*/ 70 h 110"/>
                <a:gd name="T36" fmla="*/ 117 w 168"/>
                <a:gd name="T37" fmla="*/ 110 h 110"/>
                <a:gd name="T38" fmla="*/ 130 w 168"/>
                <a:gd name="T39" fmla="*/ 98 h 110"/>
                <a:gd name="T40" fmla="*/ 127 w 168"/>
                <a:gd name="T41" fmla="*/ 91 h 110"/>
                <a:gd name="T42" fmla="*/ 115 w 168"/>
                <a:gd name="T43" fmla="*/ 46 h 110"/>
                <a:gd name="T44" fmla="*/ 118 w 168"/>
                <a:gd name="T45" fmla="*/ 19 h 110"/>
                <a:gd name="T46" fmla="*/ 153 w 168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10">
                  <a:moveTo>
                    <a:pt x="153" y="19"/>
                  </a:moveTo>
                  <a:cubicBezTo>
                    <a:pt x="158" y="19"/>
                    <a:pt x="160" y="19"/>
                    <a:pt x="164" y="17"/>
                  </a:cubicBezTo>
                  <a:cubicBezTo>
                    <a:pt x="165" y="15"/>
                    <a:pt x="168" y="12"/>
                    <a:pt x="168" y="8"/>
                  </a:cubicBezTo>
                  <a:cubicBezTo>
                    <a:pt x="168" y="0"/>
                    <a:pt x="160" y="0"/>
                    <a:pt x="156" y="0"/>
                  </a:cubicBezTo>
                  <a:lnTo>
                    <a:pt x="50" y="0"/>
                  </a:lnTo>
                  <a:cubicBezTo>
                    <a:pt x="44" y="0"/>
                    <a:pt x="33" y="0"/>
                    <a:pt x="18" y="13"/>
                  </a:cubicBezTo>
                  <a:cubicBezTo>
                    <a:pt x="12" y="19"/>
                    <a:pt x="0" y="31"/>
                    <a:pt x="0" y="34"/>
                  </a:cubicBezTo>
                  <a:cubicBezTo>
                    <a:pt x="0" y="38"/>
                    <a:pt x="4" y="38"/>
                    <a:pt x="5" y="38"/>
                  </a:cubicBezTo>
                  <a:cubicBezTo>
                    <a:pt x="9" y="38"/>
                    <a:pt x="9" y="38"/>
                    <a:pt x="11" y="35"/>
                  </a:cubicBezTo>
                  <a:cubicBezTo>
                    <a:pt x="19" y="25"/>
                    <a:pt x="31" y="19"/>
                    <a:pt x="46" y="19"/>
                  </a:cubicBezTo>
                  <a:lnTo>
                    <a:pt x="64" y="19"/>
                  </a:lnTo>
                  <a:cubicBezTo>
                    <a:pt x="55" y="50"/>
                    <a:pt x="42" y="76"/>
                    <a:pt x="34" y="92"/>
                  </a:cubicBezTo>
                  <a:cubicBezTo>
                    <a:pt x="30" y="98"/>
                    <a:pt x="30" y="99"/>
                    <a:pt x="30" y="101"/>
                  </a:cubicBezTo>
                  <a:cubicBezTo>
                    <a:pt x="30" y="107"/>
                    <a:pt x="34" y="110"/>
                    <a:pt x="39" y="110"/>
                  </a:cubicBezTo>
                  <a:cubicBezTo>
                    <a:pt x="50" y="110"/>
                    <a:pt x="53" y="99"/>
                    <a:pt x="59" y="79"/>
                  </a:cubicBezTo>
                  <a:cubicBezTo>
                    <a:pt x="65" y="59"/>
                    <a:pt x="69" y="41"/>
                    <a:pt x="75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70"/>
                  </a:cubicBezTo>
                  <a:cubicBezTo>
                    <a:pt x="99" y="87"/>
                    <a:pt x="106" y="110"/>
                    <a:pt x="117" y="110"/>
                  </a:cubicBezTo>
                  <a:cubicBezTo>
                    <a:pt x="123" y="110"/>
                    <a:pt x="130" y="104"/>
                    <a:pt x="130" y="98"/>
                  </a:cubicBezTo>
                  <a:cubicBezTo>
                    <a:pt x="130" y="95"/>
                    <a:pt x="129" y="94"/>
                    <a:pt x="127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8"/>
                    <a:pt x="117" y="28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" name="Rectangle 101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317750" y="6234113"/>
              <a:ext cx="109538" cy="79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101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339975" y="6259513"/>
              <a:ext cx="63500" cy="85725"/>
            </a:xfrm>
            <a:custGeom>
              <a:avLst/>
              <a:gdLst>
                <a:gd name="T0" fmla="*/ 124 w 124"/>
                <a:gd name="T1" fmla="*/ 117 h 165"/>
                <a:gd name="T2" fmla="*/ 113 w 124"/>
                <a:gd name="T3" fmla="*/ 117 h 165"/>
                <a:gd name="T4" fmla="*/ 106 w 124"/>
                <a:gd name="T5" fmla="*/ 140 h 165"/>
                <a:gd name="T6" fmla="*/ 80 w 124"/>
                <a:gd name="T7" fmla="*/ 141 h 165"/>
                <a:gd name="T8" fmla="*/ 31 w 124"/>
                <a:gd name="T9" fmla="*/ 141 h 165"/>
                <a:gd name="T10" fmla="*/ 81 w 124"/>
                <a:gd name="T11" fmla="*/ 105 h 165"/>
                <a:gd name="T12" fmla="*/ 124 w 124"/>
                <a:gd name="T13" fmla="*/ 49 h 165"/>
                <a:gd name="T14" fmla="*/ 58 w 124"/>
                <a:gd name="T15" fmla="*/ 0 h 165"/>
                <a:gd name="T16" fmla="*/ 0 w 124"/>
                <a:gd name="T17" fmla="*/ 44 h 165"/>
                <a:gd name="T18" fmla="*/ 14 w 124"/>
                <a:gd name="T19" fmla="*/ 59 h 165"/>
                <a:gd name="T20" fmla="*/ 29 w 124"/>
                <a:gd name="T21" fmla="*/ 44 h 165"/>
                <a:gd name="T22" fmla="*/ 15 w 124"/>
                <a:gd name="T23" fmla="*/ 29 h 165"/>
                <a:gd name="T24" fmla="*/ 53 w 124"/>
                <a:gd name="T25" fmla="*/ 11 h 165"/>
                <a:gd name="T26" fmla="*/ 97 w 124"/>
                <a:gd name="T27" fmla="*/ 50 h 165"/>
                <a:gd name="T28" fmla="*/ 64 w 124"/>
                <a:gd name="T29" fmla="*/ 102 h 165"/>
                <a:gd name="T30" fmla="*/ 3 w 124"/>
                <a:gd name="T31" fmla="*/ 154 h 165"/>
                <a:gd name="T32" fmla="*/ 0 w 124"/>
                <a:gd name="T33" fmla="*/ 158 h 165"/>
                <a:gd name="T34" fmla="*/ 0 w 124"/>
                <a:gd name="T35" fmla="*/ 165 h 165"/>
                <a:gd name="T36" fmla="*/ 116 w 124"/>
                <a:gd name="T37" fmla="*/ 165 h 165"/>
                <a:gd name="T38" fmla="*/ 124 w 124"/>
                <a:gd name="T39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65">
                  <a:moveTo>
                    <a:pt x="124" y="117"/>
                  </a:moveTo>
                  <a:lnTo>
                    <a:pt x="113" y="117"/>
                  </a:lnTo>
                  <a:cubicBezTo>
                    <a:pt x="113" y="122"/>
                    <a:pt x="110" y="137"/>
                    <a:pt x="106" y="140"/>
                  </a:cubicBezTo>
                  <a:cubicBezTo>
                    <a:pt x="104" y="141"/>
                    <a:pt x="83" y="141"/>
                    <a:pt x="80" y="141"/>
                  </a:cubicBezTo>
                  <a:lnTo>
                    <a:pt x="31" y="141"/>
                  </a:lnTo>
                  <a:cubicBezTo>
                    <a:pt x="47" y="129"/>
                    <a:pt x="66" y="115"/>
                    <a:pt x="81" y="105"/>
                  </a:cubicBezTo>
                  <a:cubicBezTo>
                    <a:pt x="103" y="90"/>
                    <a:pt x="124" y="76"/>
                    <a:pt x="124" y="49"/>
                  </a:cubicBezTo>
                  <a:cubicBezTo>
                    <a:pt x="124" y="18"/>
                    <a:pt x="94" y="0"/>
                    <a:pt x="58" y="0"/>
                  </a:cubicBezTo>
                  <a:cubicBezTo>
                    <a:pt x="25" y="0"/>
                    <a:pt x="0" y="19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3" y="30"/>
                    <a:pt x="15" y="29"/>
                  </a:cubicBezTo>
                  <a:cubicBezTo>
                    <a:pt x="22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50"/>
                  </a:cubicBezTo>
                  <a:cubicBezTo>
                    <a:pt x="97" y="70"/>
                    <a:pt x="83" y="86"/>
                    <a:pt x="64" y="102"/>
                  </a:cubicBezTo>
                  <a:lnTo>
                    <a:pt x="3" y="154"/>
                  </a:lnTo>
                  <a:cubicBezTo>
                    <a:pt x="1" y="156"/>
                    <a:pt x="0" y="156"/>
                    <a:pt x="0" y="158"/>
                  </a:cubicBezTo>
                  <a:lnTo>
                    <a:pt x="0" y="165"/>
                  </a:lnTo>
                  <a:lnTo>
                    <a:pt x="116" y="165"/>
                  </a:lnTo>
                  <a:lnTo>
                    <a:pt x="124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101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525712" y="5699125"/>
              <a:ext cx="223838" cy="571500"/>
            </a:xfrm>
            <a:custGeom>
              <a:avLst/>
              <a:gdLst>
                <a:gd name="T0" fmla="*/ 24 w 442"/>
                <a:gd name="T1" fmla="*/ 1086 h 1108"/>
                <a:gd name="T2" fmla="*/ 48 w 442"/>
                <a:gd name="T3" fmla="*/ 1061 h 1108"/>
                <a:gd name="T4" fmla="*/ 24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3 w 442"/>
                <a:gd name="T13" fmla="*/ 370 h 1108"/>
                <a:gd name="T14" fmla="*/ 346 w 442"/>
                <a:gd name="T15" fmla="*/ 100 h 1108"/>
                <a:gd name="T16" fmla="*/ 389 w 442"/>
                <a:gd name="T17" fmla="*/ 11 h 1108"/>
                <a:gd name="T18" fmla="*/ 419 w 442"/>
                <a:gd name="T19" fmla="*/ 23 h 1108"/>
                <a:gd name="T20" fmla="*/ 394 w 442"/>
                <a:gd name="T21" fmla="*/ 47 h 1108"/>
                <a:gd name="T22" fmla="*/ 418 w 442"/>
                <a:gd name="T23" fmla="*/ 71 h 1108"/>
                <a:gd name="T24" fmla="*/ 442 w 442"/>
                <a:gd name="T25" fmla="*/ 47 h 1108"/>
                <a:gd name="T26" fmla="*/ 388 w 442"/>
                <a:gd name="T27" fmla="*/ 0 h 1108"/>
                <a:gd name="T28" fmla="*/ 295 w 442"/>
                <a:gd name="T29" fmla="*/ 156 h 1108"/>
                <a:gd name="T30" fmla="*/ 170 w 442"/>
                <a:gd name="T31" fmla="*/ 738 h 1108"/>
                <a:gd name="T32" fmla="*/ 127 w 442"/>
                <a:gd name="T33" fmla="*/ 967 h 1108"/>
                <a:gd name="T34" fmla="*/ 54 w 442"/>
                <a:gd name="T35" fmla="*/ 1097 h 1108"/>
                <a:gd name="T36" fmla="*/ 24 w 442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6"/>
                  </a:moveTo>
                  <a:cubicBezTo>
                    <a:pt x="40" y="1085"/>
                    <a:pt x="48" y="1074"/>
                    <a:pt x="48" y="1061"/>
                  </a:cubicBezTo>
                  <a:cubicBezTo>
                    <a:pt x="48" y="1045"/>
                    <a:pt x="36" y="1037"/>
                    <a:pt x="24" y="1037"/>
                  </a:cubicBezTo>
                  <a:cubicBezTo>
                    <a:pt x="12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59" y="992"/>
                    <a:pt x="195" y="847"/>
                  </a:cubicBezTo>
                  <a:cubicBezTo>
                    <a:pt x="233" y="689"/>
                    <a:pt x="266" y="530"/>
                    <a:pt x="293" y="370"/>
                  </a:cubicBezTo>
                  <a:cubicBezTo>
                    <a:pt x="311" y="264"/>
                    <a:pt x="329" y="164"/>
                    <a:pt x="346" y="100"/>
                  </a:cubicBezTo>
                  <a:cubicBezTo>
                    <a:pt x="352" y="75"/>
                    <a:pt x="369" y="11"/>
                    <a:pt x="389" y="11"/>
                  </a:cubicBezTo>
                  <a:cubicBezTo>
                    <a:pt x="404" y="11"/>
                    <a:pt x="417" y="21"/>
                    <a:pt x="419" y="23"/>
                  </a:cubicBezTo>
                  <a:cubicBezTo>
                    <a:pt x="402" y="24"/>
                    <a:pt x="394" y="35"/>
                    <a:pt x="394" y="47"/>
                  </a:cubicBezTo>
                  <a:cubicBezTo>
                    <a:pt x="394" y="64"/>
                    <a:pt x="406" y="71"/>
                    <a:pt x="418" y="71"/>
                  </a:cubicBezTo>
                  <a:cubicBezTo>
                    <a:pt x="430" y="71"/>
                    <a:pt x="442" y="64"/>
                    <a:pt x="442" y="47"/>
                  </a:cubicBezTo>
                  <a:cubicBezTo>
                    <a:pt x="442" y="20"/>
                    <a:pt x="415" y="0"/>
                    <a:pt x="388" y="0"/>
                  </a:cubicBezTo>
                  <a:cubicBezTo>
                    <a:pt x="350" y="0"/>
                    <a:pt x="322" y="55"/>
                    <a:pt x="295" y="156"/>
                  </a:cubicBezTo>
                  <a:cubicBezTo>
                    <a:pt x="293" y="162"/>
                    <a:pt x="225" y="412"/>
                    <a:pt x="170" y="738"/>
                  </a:cubicBezTo>
                  <a:cubicBezTo>
                    <a:pt x="157" y="815"/>
                    <a:pt x="143" y="898"/>
                    <a:pt x="127" y="967"/>
                  </a:cubicBezTo>
                  <a:cubicBezTo>
                    <a:pt x="118" y="1003"/>
                    <a:pt x="95" y="1097"/>
                    <a:pt x="54" y="1097"/>
                  </a:cubicBezTo>
                  <a:cubicBezTo>
                    <a:pt x="36" y="1097"/>
                    <a:pt x="24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" name="Freeform 1017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776537" y="5683250"/>
              <a:ext cx="173038" cy="80963"/>
            </a:xfrm>
            <a:custGeom>
              <a:avLst/>
              <a:gdLst>
                <a:gd name="T0" fmla="*/ 174 w 343"/>
                <a:gd name="T1" fmla="*/ 58 h 157"/>
                <a:gd name="T2" fmla="*/ 137 w 343"/>
                <a:gd name="T3" fmla="*/ 21 h 157"/>
                <a:gd name="T4" fmla="*/ 74 w 343"/>
                <a:gd name="T5" fmla="*/ 0 h 157"/>
                <a:gd name="T6" fmla="*/ 0 w 343"/>
                <a:gd name="T7" fmla="*/ 78 h 157"/>
                <a:gd name="T8" fmla="*/ 73 w 343"/>
                <a:gd name="T9" fmla="*/ 157 h 157"/>
                <a:gd name="T10" fmla="*/ 168 w 343"/>
                <a:gd name="T11" fmla="*/ 99 h 157"/>
                <a:gd name="T12" fmla="*/ 206 w 343"/>
                <a:gd name="T13" fmla="*/ 136 h 157"/>
                <a:gd name="T14" fmla="*/ 268 w 343"/>
                <a:gd name="T15" fmla="*/ 157 h 157"/>
                <a:gd name="T16" fmla="*/ 343 w 343"/>
                <a:gd name="T17" fmla="*/ 78 h 157"/>
                <a:gd name="T18" fmla="*/ 269 w 343"/>
                <a:gd name="T19" fmla="*/ 0 h 157"/>
                <a:gd name="T20" fmla="*/ 174 w 343"/>
                <a:gd name="T21" fmla="*/ 58 h 157"/>
                <a:gd name="T22" fmla="*/ 186 w 343"/>
                <a:gd name="T23" fmla="*/ 71 h 157"/>
                <a:gd name="T24" fmla="*/ 272 w 343"/>
                <a:gd name="T25" fmla="*/ 13 h 157"/>
                <a:gd name="T26" fmla="*/ 333 w 343"/>
                <a:gd name="T27" fmla="*/ 78 h 157"/>
                <a:gd name="T28" fmla="*/ 274 w 343"/>
                <a:gd name="T29" fmla="*/ 138 h 157"/>
                <a:gd name="T30" fmla="*/ 186 w 343"/>
                <a:gd name="T31" fmla="*/ 71 h 157"/>
                <a:gd name="T32" fmla="*/ 157 w 343"/>
                <a:gd name="T33" fmla="*/ 86 h 157"/>
                <a:gd name="T34" fmla="*/ 70 w 343"/>
                <a:gd name="T35" fmla="*/ 144 h 157"/>
                <a:gd name="T36" fmla="*/ 10 w 343"/>
                <a:gd name="T37" fmla="*/ 78 h 157"/>
                <a:gd name="T38" fmla="*/ 69 w 343"/>
                <a:gd name="T39" fmla="*/ 19 h 157"/>
                <a:gd name="T40" fmla="*/ 157 w 343"/>
                <a:gd name="T41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3" h="157">
                  <a:moveTo>
                    <a:pt x="174" y="58"/>
                  </a:moveTo>
                  <a:cubicBezTo>
                    <a:pt x="156" y="36"/>
                    <a:pt x="150" y="30"/>
                    <a:pt x="137" y="21"/>
                  </a:cubicBezTo>
                  <a:cubicBezTo>
                    <a:pt x="116" y="6"/>
                    <a:pt x="94" y="0"/>
                    <a:pt x="74" y="0"/>
                  </a:cubicBezTo>
                  <a:cubicBezTo>
                    <a:pt x="31" y="0"/>
                    <a:pt x="0" y="37"/>
                    <a:pt x="0" y="78"/>
                  </a:cubicBezTo>
                  <a:cubicBezTo>
                    <a:pt x="0" y="119"/>
                    <a:pt x="30" y="157"/>
                    <a:pt x="73" y="157"/>
                  </a:cubicBezTo>
                  <a:cubicBezTo>
                    <a:pt x="122" y="157"/>
                    <a:pt x="156" y="117"/>
                    <a:pt x="168" y="99"/>
                  </a:cubicBezTo>
                  <a:cubicBezTo>
                    <a:pt x="187" y="120"/>
                    <a:pt x="192" y="126"/>
                    <a:pt x="206" y="136"/>
                  </a:cubicBezTo>
                  <a:cubicBezTo>
                    <a:pt x="227" y="151"/>
                    <a:pt x="249" y="157"/>
                    <a:pt x="268" y="157"/>
                  </a:cubicBezTo>
                  <a:cubicBezTo>
                    <a:pt x="311" y="157"/>
                    <a:pt x="343" y="120"/>
                    <a:pt x="343" y="78"/>
                  </a:cubicBezTo>
                  <a:cubicBezTo>
                    <a:pt x="343" y="37"/>
                    <a:pt x="313" y="0"/>
                    <a:pt x="269" y="0"/>
                  </a:cubicBezTo>
                  <a:cubicBezTo>
                    <a:pt x="221" y="0"/>
                    <a:pt x="187" y="39"/>
                    <a:pt x="174" y="58"/>
                  </a:cubicBezTo>
                  <a:close/>
                  <a:moveTo>
                    <a:pt x="186" y="71"/>
                  </a:moveTo>
                  <a:cubicBezTo>
                    <a:pt x="200" y="48"/>
                    <a:pt x="230" y="13"/>
                    <a:pt x="272" y="13"/>
                  </a:cubicBezTo>
                  <a:cubicBezTo>
                    <a:pt x="308" y="13"/>
                    <a:pt x="333" y="45"/>
                    <a:pt x="333" y="78"/>
                  </a:cubicBezTo>
                  <a:cubicBezTo>
                    <a:pt x="333" y="112"/>
                    <a:pt x="306" y="138"/>
                    <a:pt x="274" y="138"/>
                  </a:cubicBezTo>
                  <a:cubicBezTo>
                    <a:pt x="241" y="138"/>
                    <a:pt x="219" y="111"/>
                    <a:pt x="186" y="71"/>
                  </a:cubicBezTo>
                  <a:close/>
                  <a:moveTo>
                    <a:pt x="157" y="86"/>
                  </a:moveTo>
                  <a:cubicBezTo>
                    <a:pt x="143" y="108"/>
                    <a:pt x="113" y="144"/>
                    <a:pt x="70" y="144"/>
                  </a:cubicBezTo>
                  <a:cubicBezTo>
                    <a:pt x="34" y="144"/>
                    <a:pt x="10" y="112"/>
                    <a:pt x="10" y="78"/>
                  </a:cubicBezTo>
                  <a:cubicBezTo>
                    <a:pt x="10" y="45"/>
                    <a:pt x="37" y="19"/>
                    <a:pt x="69" y="19"/>
                  </a:cubicBezTo>
                  <a:cubicBezTo>
                    <a:pt x="101" y="19"/>
                    <a:pt x="124" y="45"/>
                    <a:pt x="157" y="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101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662237" y="6203950"/>
              <a:ext cx="80963" cy="80963"/>
            </a:xfrm>
            <a:custGeom>
              <a:avLst/>
              <a:gdLst>
                <a:gd name="T0" fmla="*/ 37 w 160"/>
                <a:gd name="T1" fmla="*/ 123 h 158"/>
                <a:gd name="T2" fmla="*/ 82 w 160"/>
                <a:gd name="T3" fmla="*/ 84 h 158"/>
                <a:gd name="T4" fmla="*/ 126 w 160"/>
                <a:gd name="T5" fmla="*/ 47 h 158"/>
                <a:gd name="T6" fmla="*/ 160 w 160"/>
                <a:gd name="T7" fmla="*/ 5 h 158"/>
                <a:gd name="T8" fmla="*/ 154 w 160"/>
                <a:gd name="T9" fmla="*/ 0 h 158"/>
                <a:gd name="T10" fmla="*/ 148 w 160"/>
                <a:gd name="T11" fmla="*/ 4 h 158"/>
                <a:gd name="T12" fmla="*/ 122 w 160"/>
                <a:gd name="T13" fmla="*/ 25 h 158"/>
                <a:gd name="T14" fmla="*/ 102 w 160"/>
                <a:gd name="T15" fmla="*/ 15 h 158"/>
                <a:gd name="T16" fmla="*/ 74 w 160"/>
                <a:gd name="T17" fmla="*/ 0 h 158"/>
                <a:gd name="T18" fmla="*/ 28 w 160"/>
                <a:gd name="T19" fmla="*/ 41 h 158"/>
                <a:gd name="T20" fmla="*/ 34 w 160"/>
                <a:gd name="T21" fmla="*/ 45 h 158"/>
                <a:gd name="T22" fmla="*/ 40 w 160"/>
                <a:gd name="T23" fmla="*/ 40 h 158"/>
                <a:gd name="T24" fmla="*/ 70 w 160"/>
                <a:gd name="T25" fmla="*/ 28 h 158"/>
                <a:gd name="T26" fmla="*/ 92 w 160"/>
                <a:gd name="T27" fmla="*/ 31 h 158"/>
                <a:gd name="T28" fmla="*/ 123 w 160"/>
                <a:gd name="T29" fmla="*/ 35 h 158"/>
                <a:gd name="T30" fmla="*/ 74 w 160"/>
                <a:gd name="T31" fmla="*/ 77 h 158"/>
                <a:gd name="T32" fmla="*/ 31 w 160"/>
                <a:gd name="T33" fmla="*/ 114 h 158"/>
                <a:gd name="T34" fmla="*/ 0 w 160"/>
                <a:gd name="T35" fmla="*/ 153 h 158"/>
                <a:gd name="T36" fmla="*/ 6 w 160"/>
                <a:gd name="T37" fmla="*/ 158 h 158"/>
                <a:gd name="T38" fmla="*/ 12 w 160"/>
                <a:gd name="T39" fmla="*/ 154 h 158"/>
                <a:gd name="T40" fmla="*/ 44 w 160"/>
                <a:gd name="T41" fmla="*/ 133 h 158"/>
                <a:gd name="T42" fmla="*/ 63 w 160"/>
                <a:gd name="T43" fmla="*/ 142 h 158"/>
                <a:gd name="T44" fmla="*/ 92 w 160"/>
                <a:gd name="T45" fmla="*/ 158 h 158"/>
                <a:gd name="T46" fmla="*/ 152 w 160"/>
                <a:gd name="T47" fmla="*/ 104 h 158"/>
                <a:gd name="T48" fmla="*/ 146 w 160"/>
                <a:gd name="T49" fmla="*/ 99 h 158"/>
                <a:gd name="T50" fmla="*/ 140 w 160"/>
                <a:gd name="T51" fmla="*/ 105 h 158"/>
                <a:gd name="T52" fmla="*/ 96 w 160"/>
                <a:gd name="T53" fmla="*/ 130 h 158"/>
                <a:gd name="T54" fmla="*/ 70 w 160"/>
                <a:gd name="T55" fmla="*/ 127 h 158"/>
                <a:gd name="T56" fmla="*/ 45 w 160"/>
                <a:gd name="T57" fmla="*/ 123 h 158"/>
                <a:gd name="T58" fmla="*/ 37 w 160"/>
                <a:gd name="T59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8">
                  <a:moveTo>
                    <a:pt x="37" y="123"/>
                  </a:moveTo>
                  <a:cubicBezTo>
                    <a:pt x="46" y="114"/>
                    <a:pt x="52" y="108"/>
                    <a:pt x="82" y="84"/>
                  </a:cubicBezTo>
                  <a:cubicBezTo>
                    <a:pt x="89" y="78"/>
                    <a:pt x="116" y="57"/>
                    <a:pt x="126" y="47"/>
                  </a:cubicBezTo>
                  <a:cubicBezTo>
                    <a:pt x="147" y="27"/>
                    <a:pt x="160" y="9"/>
                    <a:pt x="160" y="5"/>
                  </a:cubicBezTo>
                  <a:cubicBezTo>
                    <a:pt x="160" y="0"/>
                    <a:pt x="156" y="0"/>
                    <a:pt x="154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38" y="20"/>
                    <a:pt x="130" y="25"/>
                    <a:pt x="122" y="25"/>
                  </a:cubicBezTo>
                  <a:cubicBezTo>
                    <a:pt x="118" y="25"/>
                    <a:pt x="112" y="25"/>
                    <a:pt x="102" y="15"/>
                  </a:cubicBezTo>
                  <a:cubicBezTo>
                    <a:pt x="90" y="3"/>
                    <a:pt x="82" y="0"/>
                    <a:pt x="74" y="0"/>
                  </a:cubicBezTo>
                  <a:cubicBezTo>
                    <a:pt x="47" y="0"/>
                    <a:pt x="28" y="31"/>
                    <a:pt x="28" y="41"/>
                  </a:cubicBezTo>
                  <a:cubicBezTo>
                    <a:pt x="28" y="44"/>
                    <a:pt x="31" y="45"/>
                    <a:pt x="34" y="45"/>
                  </a:cubicBezTo>
                  <a:cubicBezTo>
                    <a:pt x="38" y="45"/>
                    <a:pt x="39" y="44"/>
                    <a:pt x="40" y="40"/>
                  </a:cubicBezTo>
                  <a:cubicBezTo>
                    <a:pt x="45" y="28"/>
                    <a:pt x="65" y="28"/>
                    <a:pt x="70" y="28"/>
                  </a:cubicBezTo>
                  <a:cubicBezTo>
                    <a:pt x="78" y="28"/>
                    <a:pt x="87" y="30"/>
                    <a:pt x="92" y="31"/>
                  </a:cubicBezTo>
                  <a:cubicBezTo>
                    <a:pt x="111" y="35"/>
                    <a:pt x="114" y="35"/>
                    <a:pt x="123" y="35"/>
                  </a:cubicBezTo>
                  <a:cubicBezTo>
                    <a:pt x="113" y="44"/>
                    <a:pt x="107" y="51"/>
                    <a:pt x="74" y="77"/>
                  </a:cubicBezTo>
                  <a:cubicBezTo>
                    <a:pt x="47" y="99"/>
                    <a:pt x="37" y="107"/>
                    <a:pt x="31" y="114"/>
                  </a:cubicBezTo>
                  <a:cubicBezTo>
                    <a:pt x="10" y="135"/>
                    <a:pt x="0" y="150"/>
                    <a:pt x="0" y="153"/>
                  </a:cubicBezTo>
                  <a:cubicBezTo>
                    <a:pt x="0" y="158"/>
                    <a:pt x="4" y="158"/>
                    <a:pt x="6" y="158"/>
                  </a:cubicBezTo>
                  <a:cubicBezTo>
                    <a:pt x="9" y="158"/>
                    <a:pt x="10" y="157"/>
                    <a:pt x="12" y="154"/>
                  </a:cubicBezTo>
                  <a:cubicBezTo>
                    <a:pt x="21" y="141"/>
                    <a:pt x="32" y="133"/>
                    <a:pt x="44" y="133"/>
                  </a:cubicBezTo>
                  <a:cubicBezTo>
                    <a:pt x="48" y="133"/>
                    <a:pt x="53" y="133"/>
                    <a:pt x="63" y="142"/>
                  </a:cubicBezTo>
                  <a:cubicBezTo>
                    <a:pt x="73" y="152"/>
                    <a:pt x="80" y="158"/>
                    <a:pt x="92" y="158"/>
                  </a:cubicBezTo>
                  <a:cubicBezTo>
                    <a:pt x="129" y="158"/>
                    <a:pt x="152" y="115"/>
                    <a:pt x="152" y="104"/>
                  </a:cubicBezTo>
                  <a:cubicBezTo>
                    <a:pt x="152" y="99"/>
                    <a:pt x="148" y="99"/>
                    <a:pt x="146" y="99"/>
                  </a:cubicBezTo>
                  <a:cubicBezTo>
                    <a:pt x="142" y="99"/>
                    <a:pt x="141" y="101"/>
                    <a:pt x="140" y="105"/>
                  </a:cubicBezTo>
                  <a:cubicBezTo>
                    <a:pt x="133" y="122"/>
                    <a:pt x="113" y="130"/>
                    <a:pt x="96" y="130"/>
                  </a:cubicBezTo>
                  <a:cubicBezTo>
                    <a:pt x="88" y="130"/>
                    <a:pt x="79" y="129"/>
                    <a:pt x="70" y="127"/>
                  </a:cubicBezTo>
                  <a:cubicBezTo>
                    <a:pt x="54" y="123"/>
                    <a:pt x="51" y="123"/>
                    <a:pt x="45" y="123"/>
                  </a:cubicBezTo>
                  <a:cubicBezTo>
                    <a:pt x="44" y="123"/>
                    <a:pt x="39" y="123"/>
                    <a:pt x="37" y="1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1019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762250" y="6251575"/>
              <a:ext cx="55563" cy="58738"/>
            </a:xfrm>
            <a:custGeom>
              <a:avLst/>
              <a:gdLst>
                <a:gd name="T0" fmla="*/ 98 w 110"/>
                <a:gd name="T1" fmla="*/ 16 h 113"/>
                <a:gd name="T2" fmla="*/ 88 w 110"/>
                <a:gd name="T3" fmla="*/ 29 h 113"/>
                <a:gd name="T4" fmla="*/ 97 w 110"/>
                <a:gd name="T5" fmla="*/ 37 h 113"/>
                <a:gd name="T6" fmla="*/ 110 w 110"/>
                <a:gd name="T7" fmla="*/ 22 h 113"/>
                <a:gd name="T8" fmla="*/ 72 w 110"/>
                <a:gd name="T9" fmla="*/ 0 h 113"/>
                <a:gd name="T10" fmla="*/ 22 w 110"/>
                <a:gd name="T11" fmla="*/ 35 h 113"/>
                <a:gd name="T12" fmla="*/ 32 w 110"/>
                <a:gd name="T13" fmla="*/ 52 h 113"/>
                <a:gd name="T14" fmla="*/ 60 w 110"/>
                <a:gd name="T15" fmla="*/ 61 h 113"/>
                <a:gd name="T16" fmla="*/ 93 w 110"/>
                <a:gd name="T17" fmla="*/ 78 h 113"/>
                <a:gd name="T18" fmla="*/ 47 w 110"/>
                <a:gd name="T19" fmla="*/ 104 h 113"/>
                <a:gd name="T20" fmla="*/ 14 w 110"/>
                <a:gd name="T21" fmla="*/ 96 h 113"/>
                <a:gd name="T22" fmla="*/ 27 w 110"/>
                <a:gd name="T23" fmla="*/ 81 h 113"/>
                <a:gd name="T24" fmla="*/ 16 w 110"/>
                <a:gd name="T25" fmla="*/ 70 h 113"/>
                <a:gd name="T26" fmla="*/ 0 w 110"/>
                <a:gd name="T27" fmla="*/ 88 h 113"/>
                <a:gd name="T28" fmla="*/ 46 w 110"/>
                <a:gd name="T29" fmla="*/ 113 h 113"/>
                <a:gd name="T30" fmla="*/ 106 w 110"/>
                <a:gd name="T31" fmla="*/ 73 h 113"/>
                <a:gd name="T32" fmla="*/ 66 w 110"/>
                <a:gd name="T33" fmla="*/ 44 h 113"/>
                <a:gd name="T34" fmla="*/ 36 w 110"/>
                <a:gd name="T35" fmla="*/ 30 h 113"/>
                <a:gd name="T36" fmla="*/ 72 w 110"/>
                <a:gd name="T37" fmla="*/ 9 h 113"/>
                <a:gd name="T38" fmla="*/ 98 w 110"/>
                <a:gd name="T3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13">
                  <a:moveTo>
                    <a:pt x="98" y="16"/>
                  </a:moveTo>
                  <a:cubicBezTo>
                    <a:pt x="89" y="19"/>
                    <a:pt x="88" y="26"/>
                    <a:pt x="88" y="29"/>
                  </a:cubicBezTo>
                  <a:cubicBezTo>
                    <a:pt x="88" y="35"/>
                    <a:pt x="93" y="37"/>
                    <a:pt x="97" y="37"/>
                  </a:cubicBezTo>
                  <a:cubicBezTo>
                    <a:pt x="100" y="37"/>
                    <a:pt x="110" y="35"/>
                    <a:pt x="110" y="22"/>
                  </a:cubicBezTo>
                  <a:cubicBezTo>
                    <a:pt x="110" y="5"/>
                    <a:pt x="91" y="0"/>
                    <a:pt x="72" y="0"/>
                  </a:cubicBezTo>
                  <a:cubicBezTo>
                    <a:pt x="30" y="0"/>
                    <a:pt x="22" y="26"/>
                    <a:pt x="22" y="35"/>
                  </a:cubicBezTo>
                  <a:cubicBezTo>
                    <a:pt x="22" y="44"/>
                    <a:pt x="27" y="49"/>
                    <a:pt x="32" y="52"/>
                  </a:cubicBezTo>
                  <a:cubicBezTo>
                    <a:pt x="39" y="57"/>
                    <a:pt x="46" y="58"/>
                    <a:pt x="60" y="61"/>
                  </a:cubicBezTo>
                  <a:cubicBezTo>
                    <a:pt x="75" y="63"/>
                    <a:pt x="93" y="66"/>
                    <a:pt x="93" y="78"/>
                  </a:cubicBezTo>
                  <a:cubicBezTo>
                    <a:pt x="93" y="79"/>
                    <a:pt x="93" y="104"/>
                    <a:pt x="47" y="104"/>
                  </a:cubicBezTo>
                  <a:cubicBezTo>
                    <a:pt x="37" y="104"/>
                    <a:pt x="22" y="104"/>
                    <a:pt x="14" y="96"/>
                  </a:cubicBezTo>
                  <a:cubicBezTo>
                    <a:pt x="23" y="94"/>
                    <a:pt x="27" y="87"/>
                    <a:pt x="27" y="81"/>
                  </a:cubicBezTo>
                  <a:cubicBezTo>
                    <a:pt x="27" y="74"/>
                    <a:pt x="22" y="70"/>
                    <a:pt x="16" y="70"/>
                  </a:cubicBezTo>
                  <a:cubicBezTo>
                    <a:pt x="8" y="70"/>
                    <a:pt x="0" y="77"/>
                    <a:pt x="0" y="88"/>
                  </a:cubicBezTo>
                  <a:cubicBezTo>
                    <a:pt x="0" y="113"/>
                    <a:pt x="39" y="113"/>
                    <a:pt x="46" y="113"/>
                  </a:cubicBezTo>
                  <a:cubicBezTo>
                    <a:pt x="97" y="113"/>
                    <a:pt x="106" y="83"/>
                    <a:pt x="106" y="73"/>
                  </a:cubicBezTo>
                  <a:cubicBezTo>
                    <a:pt x="106" y="51"/>
                    <a:pt x="79" y="47"/>
                    <a:pt x="66" y="44"/>
                  </a:cubicBezTo>
                  <a:cubicBezTo>
                    <a:pt x="48" y="42"/>
                    <a:pt x="36" y="40"/>
                    <a:pt x="36" y="30"/>
                  </a:cubicBezTo>
                  <a:cubicBezTo>
                    <a:pt x="36" y="29"/>
                    <a:pt x="36" y="9"/>
                    <a:pt x="72" y="9"/>
                  </a:cubicBezTo>
                  <a:cubicBezTo>
                    <a:pt x="78" y="9"/>
                    <a:pt x="91" y="9"/>
                    <a:pt x="98" y="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" name="Freeform 1020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3025775" y="5935663"/>
              <a:ext cx="119063" cy="168275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3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3" y="226"/>
                  </a:cubicBezTo>
                  <a:cubicBezTo>
                    <a:pt x="171" y="226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102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155950" y="5935663"/>
              <a:ext cx="206375" cy="1158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5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4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7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2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6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5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4" y="226"/>
                    <a:pt x="197" y="213"/>
                    <a:pt x="200" y="197"/>
                  </a:cubicBezTo>
                  <a:cubicBezTo>
                    <a:pt x="207" y="169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79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6" y="28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102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378200" y="6007100"/>
              <a:ext cx="82550" cy="80963"/>
            </a:xfrm>
            <a:custGeom>
              <a:avLst/>
              <a:gdLst>
                <a:gd name="T0" fmla="*/ 66 w 163"/>
                <a:gd name="T1" fmla="*/ 84 h 157"/>
                <a:gd name="T2" fmla="*/ 75 w 163"/>
                <a:gd name="T3" fmla="*/ 48 h 157"/>
                <a:gd name="T4" fmla="*/ 97 w 163"/>
                <a:gd name="T5" fmla="*/ 20 h 157"/>
                <a:gd name="T6" fmla="*/ 125 w 163"/>
                <a:gd name="T7" fmla="*/ 10 h 157"/>
                <a:gd name="T8" fmla="*/ 144 w 163"/>
                <a:gd name="T9" fmla="*/ 15 h 157"/>
                <a:gd name="T10" fmla="*/ 129 w 163"/>
                <a:gd name="T11" fmla="*/ 34 h 157"/>
                <a:gd name="T12" fmla="*/ 143 w 163"/>
                <a:gd name="T13" fmla="*/ 47 h 157"/>
                <a:gd name="T14" fmla="*/ 163 w 163"/>
                <a:gd name="T15" fmla="*/ 26 h 157"/>
                <a:gd name="T16" fmla="*/ 126 w 163"/>
                <a:gd name="T17" fmla="*/ 0 h 157"/>
                <a:gd name="T18" fmla="*/ 76 w 163"/>
                <a:gd name="T19" fmla="*/ 25 h 157"/>
                <a:gd name="T20" fmla="*/ 40 w 163"/>
                <a:gd name="T21" fmla="*/ 0 h 157"/>
                <a:gd name="T22" fmla="*/ 13 w 163"/>
                <a:gd name="T23" fmla="*/ 18 h 157"/>
                <a:gd name="T24" fmla="*/ 0 w 163"/>
                <a:gd name="T25" fmla="*/ 54 h 157"/>
                <a:gd name="T26" fmla="*/ 6 w 163"/>
                <a:gd name="T27" fmla="*/ 58 h 157"/>
                <a:gd name="T28" fmla="*/ 14 w 163"/>
                <a:gd name="T29" fmla="*/ 48 h 157"/>
                <a:gd name="T30" fmla="*/ 39 w 163"/>
                <a:gd name="T31" fmla="*/ 10 h 157"/>
                <a:gd name="T32" fmla="*/ 51 w 163"/>
                <a:gd name="T33" fmla="*/ 27 h 157"/>
                <a:gd name="T34" fmla="*/ 45 w 163"/>
                <a:gd name="T35" fmla="*/ 56 h 157"/>
                <a:gd name="T36" fmla="*/ 38 w 163"/>
                <a:gd name="T37" fmla="*/ 87 h 157"/>
                <a:gd name="T38" fmla="*/ 27 w 163"/>
                <a:gd name="T39" fmla="*/ 132 h 157"/>
                <a:gd name="T40" fmla="*/ 23 w 163"/>
                <a:gd name="T41" fmla="*/ 146 h 157"/>
                <a:gd name="T42" fmla="*/ 35 w 163"/>
                <a:gd name="T43" fmla="*/ 157 h 157"/>
                <a:gd name="T44" fmla="*/ 50 w 163"/>
                <a:gd name="T45" fmla="*/ 147 h 157"/>
                <a:gd name="T46" fmla="*/ 57 w 163"/>
                <a:gd name="T47" fmla="*/ 121 h 157"/>
                <a:gd name="T48" fmla="*/ 66 w 163"/>
                <a:gd name="T49" fmla="*/ 8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57">
                  <a:moveTo>
                    <a:pt x="66" y="84"/>
                  </a:moveTo>
                  <a:cubicBezTo>
                    <a:pt x="66" y="81"/>
                    <a:pt x="74" y="50"/>
                    <a:pt x="75" y="48"/>
                  </a:cubicBezTo>
                  <a:cubicBezTo>
                    <a:pt x="76" y="46"/>
                    <a:pt x="86" y="28"/>
                    <a:pt x="97" y="20"/>
                  </a:cubicBezTo>
                  <a:cubicBezTo>
                    <a:pt x="101" y="17"/>
                    <a:pt x="110" y="10"/>
                    <a:pt x="125" y="10"/>
                  </a:cubicBezTo>
                  <a:cubicBezTo>
                    <a:pt x="129" y="10"/>
                    <a:pt x="137" y="10"/>
                    <a:pt x="144" y="15"/>
                  </a:cubicBezTo>
                  <a:cubicBezTo>
                    <a:pt x="133" y="18"/>
                    <a:pt x="129" y="28"/>
                    <a:pt x="129" y="34"/>
                  </a:cubicBezTo>
                  <a:cubicBezTo>
                    <a:pt x="129" y="42"/>
                    <a:pt x="135" y="47"/>
                    <a:pt x="143" y="47"/>
                  </a:cubicBezTo>
                  <a:cubicBezTo>
                    <a:pt x="151" y="47"/>
                    <a:pt x="163" y="40"/>
                    <a:pt x="163" y="26"/>
                  </a:cubicBezTo>
                  <a:cubicBezTo>
                    <a:pt x="163" y="8"/>
                    <a:pt x="143" y="0"/>
                    <a:pt x="126" y="0"/>
                  </a:cubicBezTo>
                  <a:cubicBezTo>
                    <a:pt x="107" y="0"/>
                    <a:pt x="92" y="8"/>
                    <a:pt x="76" y="25"/>
                  </a:cubicBezTo>
                  <a:cubicBezTo>
                    <a:pt x="70" y="4"/>
                    <a:pt x="49" y="0"/>
                    <a:pt x="40" y="0"/>
                  </a:cubicBezTo>
                  <a:cubicBezTo>
                    <a:pt x="28" y="0"/>
                    <a:pt x="19" y="8"/>
                    <a:pt x="13" y="18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8"/>
                  </a:cubicBezTo>
                  <a:cubicBezTo>
                    <a:pt x="19" y="26"/>
                    <a:pt x="26" y="10"/>
                    <a:pt x="39" y="10"/>
                  </a:cubicBezTo>
                  <a:cubicBezTo>
                    <a:pt x="49" y="10"/>
                    <a:pt x="51" y="18"/>
                    <a:pt x="51" y="27"/>
                  </a:cubicBezTo>
                  <a:cubicBezTo>
                    <a:pt x="51" y="34"/>
                    <a:pt x="48" y="47"/>
                    <a:pt x="45" y="56"/>
                  </a:cubicBezTo>
                  <a:cubicBezTo>
                    <a:pt x="43" y="65"/>
                    <a:pt x="39" y="80"/>
                    <a:pt x="38" y="87"/>
                  </a:cubicBezTo>
                  <a:lnTo>
                    <a:pt x="27" y="132"/>
                  </a:ln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0" y="157"/>
                    <a:pt x="47" y="154"/>
                    <a:pt x="50" y="147"/>
                  </a:cubicBezTo>
                  <a:cubicBezTo>
                    <a:pt x="51" y="145"/>
                    <a:pt x="54" y="130"/>
                    <a:pt x="57" y="121"/>
                  </a:cubicBezTo>
                  <a:lnTo>
                    <a:pt x="66" y="8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102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532187" y="5934075"/>
              <a:ext cx="95250" cy="117475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1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102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3641725" y="5934075"/>
              <a:ext cx="112713" cy="11747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6 w 221"/>
                <a:gd name="T21" fmla="*/ 43 h 229"/>
                <a:gd name="T22" fmla="*/ 179 w 221"/>
                <a:gd name="T23" fmla="*/ 113 h 229"/>
                <a:gd name="T24" fmla="*/ 168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Freeform 1025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768725" y="5934075"/>
              <a:ext cx="82550" cy="11747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2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7 w 163"/>
                <a:gd name="T19" fmla="*/ 207 h 229"/>
                <a:gd name="T20" fmla="*/ 82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3 w 163"/>
                <a:gd name="T29" fmla="*/ 47 h 229"/>
                <a:gd name="T30" fmla="*/ 79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2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89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7" y="207"/>
                  </a:cubicBezTo>
                  <a:cubicBezTo>
                    <a:pt x="49" y="228"/>
                    <a:pt x="72" y="229"/>
                    <a:pt x="82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3" y="76"/>
                    <a:pt x="23" y="47"/>
                  </a:cubicBezTo>
                  <a:cubicBezTo>
                    <a:pt x="23" y="30"/>
                    <a:pt x="36" y="9"/>
                    <a:pt x="79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102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3914775" y="5870575"/>
              <a:ext cx="131763" cy="231775"/>
            </a:xfrm>
            <a:custGeom>
              <a:avLst/>
              <a:gdLst>
                <a:gd name="T0" fmla="*/ 193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4 w 261"/>
                <a:gd name="T15" fmla="*/ 399 h 449"/>
                <a:gd name="T16" fmla="*/ 73 w 261"/>
                <a:gd name="T17" fmla="*/ 443 h 449"/>
                <a:gd name="T18" fmla="*/ 79 w 261"/>
                <a:gd name="T19" fmla="*/ 449 h 449"/>
                <a:gd name="T20" fmla="*/ 84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3 w 261"/>
                <a:gd name="T31" fmla="*/ 12 h 449"/>
                <a:gd name="T32" fmla="*/ 98 w 261"/>
                <a:gd name="T33" fmla="*/ 341 h 449"/>
                <a:gd name="T34" fmla="*/ 32 w 261"/>
                <a:gd name="T35" fmla="*/ 273 h 449"/>
                <a:gd name="T36" fmla="*/ 150 w 261"/>
                <a:gd name="T37" fmla="*/ 136 h 449"/>
                <a:gd name="T38" fmla="*/ 98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1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3" y="12"/>
                  </a:moveTo>
                  <a:cubicBezTo>
                    <a:pt x="193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3"/>
                    <a:pt x="73" y="442"/>
                    <a:pt x="73" y="443"/>
                  </a:cubicBezTo>
                  <a:cubicBezTo>
                    <a:pt x="73" y="448"/>
                    <a:pt x="77" y="449"/>
                    <a:pt x="79" y="449"/>
                  </a:cubicBezTo>
                  <a:cubicBezTo>
                    <a:pt x="82" y="449"/>
                    <a:pt x="83" y="448"/>
                    <a:pt x="84" y="447"/>
                  </a:cubicBezTo>
                  <a:cubicBezTo>
                    <a:pt x="85" y="446"/>
                    <a:pt x="88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3"/>
                  </a:cubicBezTo>
                  <a:cubicBezTo>
                    <a:pt x="32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102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4062412" y="5870575"/>
              <a:ext cx="119063" cy="180975"/>
            </a:xfrm>
            <a:custGeom>
              <a:avLst/>
              <a:gdLst>
                <a:gd name="T0" fmla="*/ 238 w 238"/>
                <a:gd name="T1" fmla="*/ 6 h 352"/>
                <a:gd name="T2" fmla="*/ 231 w 238"/>
                <a:gd name="T3" fmla="*/ 0 h 352"/>
                <a:gd name="T4" fmla="*/ 168 w 238"/>
                <a:gd name="T5" fmla="*/ 6 h 352"/>
                <a:gd name="T6" fmla="*/ 161 w 238"/>
                <a:gd name="T7" fmla="*/ 15 h 352"/>
                <a:gd name="T8" fmla="*/ 173 w 238"/>
                <a:gd name="T9" fmla="*/ 21 h 352"/>
                <a:gd name="T10" fmla="*/ 198 w 238"/>
                <a:gd name="T11" fmla="*/ 30 h 352"/>
                <a:gd name="T12" fmla="*/ 196 w 238"/>
                <a:gd name="T13" fmla="*/ 40 h 352"/>
                <a:gd name="T14" fmla="*/ 166 w 238"/>
                <a:gd name="T15" fmla="*/ 158 h 352"/>
                <a:gd name="T16" fmla="*/ 121 w 238"/>
                <a:gd name="T17" fmla="*/ 126 h 352"/>
                <a:gd name="T18" fmla="*/ 0 w 238"/>
                <a:gd name="T19" fmla="*/ 272 h 352"/>
                <a:gd name="T20" fmla="*/ 67 w 238"/>
                <a:gd name="T21" fmla="*/ 352 h 352"/>
                <a:gd name="T22" fmla="*/ 131 w 238"/>
                <a:gd name="T23" fmla="*/ 314 h 352"/>
                <a:gd name="T24" fmla="*/ 177 w 238"/>
                <a:gd name="T25" fmla="*/ 352 h 352"/>
                <a:gd name="T26" fmla="*/ 214 w 238"/>
                <a:gd name="T27" fmla="*/ 324 h 352"/>
                <a:gd name="T28" fmla="*/ 229 w 238"/>
                <a:gd name="T29" fmla="*/ 275 h 352"/>
                <a:gd name="T30" fmla="*/ 223 w 238"/>
                <a:gd name="T31" fmla="*/ 270 h 352"/>
                <a:gd name="T32" fmla="*/ 216 w 238"/>
                <a:gd name="T33" fmla="*/ 279 h 352"/>
                <a:gd name="T34" fmla="*/ 178 w 238"/>
                <a:gd name="T35" fmla="*/ 341 h 352"/>
                <a:gd name="T36" fmla="*/ 163 w 238"/>
                <a:gd name="T37" fmla="*/ 318 h 352"/>
                <a:gd name="T38" fmla="*/ 166 w 238"/>
                <a:gd name="T39" fmla="*/ 294 h 352"/>
                <a:gd name="T40" fmla="*/ 238 w 238"/>
                <a:gd name="T41" fmla="*/ 6 h 352"/>
                <a:gd name="T42" fmla="*/ 134 w 238"/>
                <a:gd name="T43" fmla="*/ 287 h 352"/>
                <a:gd name="T44" fmla="*/ 124 w 238"/>
                <a:gd name="T45" fmla="*/ 305 h 352"/>
                <a:gd name="T46" fmla="*/ 68 w 238"/>
                <a:gd name="T47" fmla="*/ 341 h 352"/>
                <a:gd name="T48" fmla="*/ 36 w 238"/>
                <a:gd name="T49" fmla="*/ 294 h 352"/>
                <a:gd name="T50" fmla="*/ 63 w 238"/>
                <a:gd name="T51" fmla="*/ 185 h 352"/>
                <a:gd name="T52" fmla="*/ 121 w 238"/>
                <a:gd name="T53" fmla="*/ 137 h 352"/>
                <a:gd name="T54" fmla="*/ 160 w 238"/>
                <a:gd name="T55" fmla="*/ 181 h 352"/>
                <a:gd name="T56" fmla="*/ 159 w 238"/>
                <a:gd name="T57" fmla="*/ 189 h 352"/>
                <a:gd name="T58" fmla="*/ 134 w 238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2">
                  <a:moveTo>
                    <a:pt x="238" y="6"/>
                  </a:moveTo>
                  <a:cubicBezTo>
                    <a:pt x="238" y="5"/>
                    <a:pt x="238" y="0"/>
                    <a:pt x="231" y="0"/>
                  </a:cubicBezTo>
                  <a:cubicBezTo>
                    <a:pt x="224" y="0"/>
                    <a:pt x="176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1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7" y="352"/>
                  </a:cubicBezTo>
                  <a:cubicBezTo>
                    <a:pt x="77" y="352"/>
                    <a:pt x="102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9" y="276"/>
                    <a:pt x="229" y="275"/>
                  </a:cubicBezTo>
                  <a:cubicBezTo>
                    <a:pt x="229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8" y="6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2" y="341"/>
                    <a:pt x="68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2" y="208"/>
                    <a:pt x="63" y="185"/>
                  </a:cubicBezTo>
                  <a:cubicBezTo>
                    <a:pt x="79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1028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194175" y="5935663"/>
              <a:ext cx="106363" cy="115888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2 h 226"/>
                <a:gd name="T4" fmla="*/ 153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1 w 212"/>
                <a:gd name="T13" fmla="*/ 37 h 226"/>
                <a:gd name="T14" fmla="*/ 136 w 212"/>
                <a:gd name="T15" fmla="*/ 21 h 226"/>
                <a:gd name="T16" fmla="*/ 101 w 212"/>
                <a:gd name="T17" fmla="*/ 0 h 226"/>
                <a:gd name="T18" fmla="*/ 41 w 212"/>
                <a:gd name="T19" fmla="*/ 57 h 226"/>
                <a:gd name="T20" fmla="*/ 47 w 212"/>
                <a:gd name="T21" fmla="*/ 62 h 226"/>
                <a:gd name="T22" fmla="*/ 54 w 212"/>
                <a:gd name="T23" fmla="*/ 57 h 226"/>
                <a:gd name="T24" fmla="*/ 96 w 212"/>
                <a:gd name="T25" fmla="*/ 33 h 226"/>
                <a:gd name="T26" fmla="*/ 127 w 212"/>
                <a:gd name="T27" fmla="*/ 41 h 226"/>
                <a:gd name="T28" fmla="*/ 166 w 212"/>
                <a:gd name="T29" fmla="*/ 48 h 226"/>
                <a:gd name="T30" fmla="*/ 96 w 212"/>
                <a:gd name="T31" fmla="*/ 114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5 w 212"/>
                <a:gd name="T43" fmla="*/ 207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3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6" y="138"/>
                    <a:pt x="104" y="122"/>
                  </a:cubicBezTo>
                  <a:cubicBezTo>
                    <a:pt x="104" y="122"/>
                    <a:pt x="135" y="95"/>
                    <a:pt x="153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7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60"/>
                    <a:pt x="54" y="57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6" y="33"/>
                    <a:pt x="116" y="37"/>
                    <a:pt x="127" y="41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70"/>
                    <a:pt x="106" y="106"/>
                    <a:pt x="96" y="114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9" name="Freeform 1029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4321175" y="5870575"/>
              <a:ext cx="119063" cy="180975"/>
            </a:xfrm>
            <a:custGeom>
              <a:avLst/>
              <a:gdLst>
                <a:gd name="T0" fmla="*/ 237 w 237"/>
                <a:gd name="T1" fmla="*/ 6 h 352"/>
                <a:gd name="T2" fmla="*/ 231 w 237"/>
                <a:gd name="T3" fmla="*/ 0 h 352"/>
                <a:gd name="T4" fmla="*/ 168 w 237"/>
                <a:gd name="T5" fmla="*/ 6 h 352"/>
                <a:gd name="T6" fmla="*/ 161 w 237"/>
                <a:gd name="T7" fmla="*/ 15 h 352"/>
                <a:gd name="T8" fmla="*/ 173 w 237"/>
                <a:gd name="T9" fmla="*/ 21 h 352"/>
                <a:gd name="T10" fmla="*/ 198 w 237"/>
                <a:gd name="T11" fmla="*/ 30 h 352"/>
                <a:gd name="T12" fmla="*/ 196 w 237"/>
                <a:gd name="T13" fmla="*/ 40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7 w 237"/>
                <a:gd name="T25" fmla="*/ 352 h 352"/>
                <a:gd name="T26" fmla="*/ 214 w 237"/>
                <a:gd name="T27" fmla="*/ 324 h 352"/>
                <a:gd name="T28" fmla="*/ 228 w 237"/>
                <a:gd name="T29" fmla="*/ 275 h 352"/>
                <a:gd name="T30" fmla="*/ 223 w 237"/>
                <a:gd name="T31" fmla="*/ 270 h 352"/>
                <a:gd name="T32" fmla="*/ 216 w 237"/>
                <a:gd name="T33" fmla="*/ 279 h 352"/>
                <a:gd name="T34" fmla="*/ 178 w 237"/>
                <a:gd name="T35" fmla="*/ 341 h 352"/>
                <a:gd name="T36" fmla="*/ 163 w 237"/>
                <a:gd name="T37" fmla="*/ 318 h 352"/>
                <a:gd name="T38" fmla="*/ 166 w 237"/>
                <a:gd name="T39" fmla="*/ 294 h 352"/>
                <a:gd name="T40" fmla="*/ 237 w 237"/>
                <a:gd name="T41" fmla="*/ 6 h 352"/>
                <a:gd name="T42" fmla="*/ 134 w 237"/>
                <a:gd name="T43" fmla="*/ 287 h 352"/>
                <a:gd name="T44" fmla="*/ 124 w 237"/>
                <a:gd name="T45" fmla="*/ 305 h 352"/>
                <a:gd name="T46" fmla="*/ 67 w 237"/>
                <a:gd name="T47" fmla="*/ 341 h 352"/>
                <a:gd name="T48" fmla="*/ 36 w 237"/>
                <a:gd name="T49" fmla="*/ 294 h 352"/>
                <a:gd name="T50" fmla="*/ 63 w 237"/>
                <a:gd name="T51" fmla="*/ 185 h 352"/>
                <a:gd name="T52" fmla="*/ 121 w 237"/>
                <a:gd name="T53" fmla="*/ 137 h 352"/>
                <a:gd name="T54" fmla="*/ 160 w 237"/>
                <a:gd name="T55" fmla="*/ 181 h 352"/>
                <a:gd name="T56" fmla="*/ 159 w 237"/>
                <a:gd name="T57" fmla="*/ 189 h 352"/>
                <a:gd name="T58" fmla="*/ 134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6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7" y="6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1" y="208"/>
                    <a:pt x="63" y="185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1030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4454525" y="5870575"/>
              <a:ext cx="131763" cy="231775"/>
            </a:xfrm>
            <a:custGeom>
              <a:avLst/>
              <a:gdLst>
                <a:gd name="T0" fmla="*/ 193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1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4 w 261"/>
                <a:gd name="T15" fmla="*/ 399 h 449"/>
                <a:gd name="T16" fmla="*/ 73 w 261"/>
                <a:gd name="T17" fmla="*/ 443 h 449"/>
                <a:gd name="T18" fmla="*/ 79 w 261"/>
                <a:gd name="T19" fmla="*/ 449 h 449"/>
                <a:gd name="T20" fmla="*/ 84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3 w 261"/>
                <a:gd name="T31" fmla="*/ 12 h 449"/>
                <a:gd name="T32" fmla="*/ 98 w 261"/>
                <a:gd name="T33" fmla="*/ 341 h 449"/>
                <a:gd name="T34" fmla="*/ 32 w 261"/>
                <a:gd name="T35" fmla="*/ 273 h 449"/>
                <a:gd name="T36" fmla="*/ 150 w 261"/>
                <a:gd name="T37" fmla="*/ 136 h 449"/>
                <a:gd name="T38" fmla="*/ 98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1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3" y="12"/>
                  </a:moveTo>
                  <a:cubicBezTo>
                    <a:pt x="193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3" y="2"/>
                    <a:pt x="181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3"/>
                    <a:pt x="73" y="442"/>
                    <a:pt x="73" y="443"/>
                  </a:cubicBezTo>
                  <a:cubicBezTo>
                    <a:pt x="73" y="448"/>
                    <a:pt x="77" y="449"/>
                    <a:pt x="79" y="449"/>
                  </a:cubicBezTo>
                  <a:cubicBezTo>
                    <a:pt x="82" y="449"/>
                    <a:pt x="83" y="448"/>
                    <a:pt x="84" y="447"/>
                  </a:cubicBezTo>
                  <a:cubicBezTo>
                    <a:pt x="85" y="446"/>
                    <a:pt x="88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3"/>
                  </a:cubicBezTo>
                  <a:cubicBezTo>
                    <a:pt x="32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1031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4602162" y="5870575"/>
              <a:ext cx="120650" cy="180975"/>
            </a:xfrm>
            <a:custGeom>
              <a:avLst/>
              <a:gdLst>
                <a:gd name="T0" fmla="*/ 238 w 238"/>
                <a:gd name="T1" fmla="*/ 6 h 352"/>
                <a:gd name="T2" fmla="*/ 231 w 238"/>
                <a:gd name="T3" fmla="*/ 0 h 352"/>
                <a:gd name="T4" fmla="*/ 168 w 238"/>
                <a:gd name="T5" fmla="*/ 6 h 352"/>
                <a:gd name="T6" fmla="*/ 161 w 238"/>
                <a:gd name="T7" fmla="*/ 15 h 352"/>
                <a:gd name="T8" fmla="*/ 173 w 238"/>
                <a:gd name="T9" fmla="*/ 21 h 352"/>
                <a:gd name="T10" fmla="*/ 198 w 238"/>
                <a:gd name="T11" fmla="*/ 30 h 352"/>
                <a:gd name="T12" fmla="*/ 196 w 238"/>
                <a:gd name="T13" fmla="*/ 40 h 352"/>
                <a:gd name="T14" fmla="*/ 166 w 238"/>
                <a:gd name="T15" fmla="*/ 158 h 352"/>
                <a:gd name="T16" fmla="*/ 120 w 238"/>
                <a:gd name="T17" fmla="*/ 126 h 352"/>
                <a:gd name="T18" fmla="*/ 0 w 238"/>
                <a:gd name="T19" fmla="*/ 272 h 352"/>
                <a:gd name="T20" fmla="*/ 67 w 238"/>
                <a:gd name="T21" fmla="*/ 352 h 352"/>
                <a:gd name="T22" fmla="*/ 131 w 238"/>
                <a:gd name="T23" fmla="*/ 314 h 352"/>
                <a:gd name="T24" fmla="*/ 177 w 238"/>
                <a:gd name="T25" fmla="*/ 352 h 352"/>
                <a:gd name="T26" fmla="*/ 214 w 238"/>
                <a:gd name="T27" fmla="*/ 324 h 352"/>
                <a:gd name="T28" fmla="*/ 229 w 238"/>
                <a:gd name="T29" fmla="*/ 275 h 352"/>
                <a:gd name="T30" fmla="*/ 223 w 238"/>
                <a:gd name="T31" fmla="*/ 270 h 352"/>
                <a:gd name="T32" fmla="*/ 216 w 238"/>
                <a:gd name="T33" fmla="*/ 279 h 352"/>
                <a:gd name="T34" fmla="*/ 178 w 238"/>
                <a:gd name="T35" fmla="*/ 341 h 352"/>
                <a:gd name="T36" fmla="*/ 163 w 238"/>
                <a:gd name="T37" fmla="*/ 318 h 352"/>
                <a:gd name="T38" fmla="*/ 166 w 238"/>
                <a:gd name="T39" fmla="*/ 294 h 352"/>
                <a:gd name="T40" fmla="*/ 238 w 238"/>
                <a:gd name="T41" fmla="*/ 6 h 352"/>
                <a:gd name="T42" fmla="*/ 134 w 238"/>
                <a:gd name="T43" fmla="*/ 287 h 352"/>
                <a:gd name="T44" fmla="*/ 124 w 238"/>
                <a:gd name="T45" fmla="*/ 305 h 352"/>
                <a:gd name="T46" fmla="*/ 68 w 238"/>
                <a:gd name="T47" fmla="*/ 341 h 352"/>
                <a:gd name="T48" fmla="*/ 36 w 238"/>
                <a:gd name="T49" fmla="*/ 294 h 352"/>
                <a:gd name="T50" fmla="*/ 63 w 238"/>
                <a:gd name="T51" fmla="*/ 185 h 352"/>
                <a:gd name="T52" fmla="*/ 121 w 238"/>
                <a:gd name="T53" fmla="*/ 137 h 352"/>
                <a:gd name="T54" fmla="*/ 160 w 238"/>
                <a:gd name="T55" fmla="*/ 181 h 352"/>
                <a:gd name="T56" fmla="*/ 159 w 238"/>
                <a:gd name="T57" fmla="*/ 189 h 352"/>
                <a:gd name="T58" fmla="*/ 134 w 238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2">
                  <a:moveTo>
                    <a:pt x="238" y="6"/>
                  </a:moveTo>
                  <a:cubicBezTo>
                    <a:pt x="238" y="5"/>
                    <a:pt x="238" y="0"/>
                    <a:pt x="231" y="0"/>
                  </a:cubicBezTo>
                  <a:cubicBezTo>
                    <a:pt x="224" y="0"/>
                    <a:pt x="176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7" y="352"/>
                  </a:cubicBezTo>
                  <a:cubicBezTo>
                    <a:pt x="77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9" y="276"/>
                    <a:pt x="229" y="275"/>
                  </a:cubicBezTo>
                  <a:cubicBezTo>
                    <a:pt x="229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8" y="6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2" y="341"/>
                    <a:pt x="68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2" y="208"/>
                    <a:pt x="63" y="185"/>
                  </a:cubicBezTo>
                  <a:cubicBezTo>
                    <a:pt x="79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1032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4737100" y="5870575"/>
              <a:ext cx="123825" cy="180975"/>
            </a:xfrm>
            <a:custGeom>
              <a:avLst/>
              <a:gdLst>
                <a:gd name="T0" fmla="*/ 152 w 247"/>
                <a:gd name="T1" fmla="*/ 201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2 h 353"/>
                <a:gd name="T12" fmla="*/ 233 w 247"/>
                <a:gd name="T13" fmla="*/ 319 h 353"/>
                <a:gd name="T14" fmla="*/ 131 w 247"/>
                <a:gd name="T15" fmla="*/ 36 h 353"/>
                <a:gd name="T16" fmla="*/ 70 w 247"/>
                <a:gd name="T17" fmla="*/ 0 h 353"/>
                <a:gd name="T18" fmla="*/ 61 w 247"/>
                <a:gd name="T19" fmla="*/ 6 h 353"/>
                <a:gd name="T20" fmla="*/ 66 w 247"/>
                <a:gd name="T21" fmla="*/ 11 h 353"/>
                <a:gd name="T22" fmla="*/ 98 w 247"/>
                <a:gd name="T23" fmla="*/ 51 h 353"/>
                <a:gd name="T24" fmla="*/ 147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1 w 247"/>
                <a:gd name="T33" fmla="*/ 342 h 353"/>
                <a:gd name="T34" fmla="*/ 152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2" y="201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7"/>
                    <a:pt x="236" y="329"/>
                    <a:pt x="233" y="319"/>
                  </a:cubicBezTo>
                  <a:lnTo>
                    <a:pt x="131" y="36"/>
                  </a:lnTo>
                  <a:cubicBezTo>
                    <a:pt x="121" y="7"/>
                    <a:pt x="94" y="0"/>
                    <a:pt x="70" y="0"/>
                  </a:cubicBezTo>
                  <a:cubicBezTo>
                    <a:pt x="68" y="0"/>
                    <a:pt x="61" y="0"/>
                    <a:pt x="61" y="6"/>
                  </a:cubicBezTo>
                  <a:cubicBezTo>
                    <a:pt x="61" y="10"/>
                    <a:pt x="65" y="11"/>
                    <a:pt x="66" y="11"/>
                  </a:cubicBezTo>
                  <a:cubicBezTo>
                    <a:pt x="82" y="14"/>
                    <a:pt x="86" y="17"/>
                    <a:pt x="98" y="51"/>
                  </a:cubicBezTo>
                  <a:lnTo>
                    <a:pt x="147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8" y="347"/>
                    <a:pt x="31" y="342"/>
                  </a:cubicBezTo>
                  <a:lnTo>
                    <a:pt x="152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1033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4891087" y="6021388"/>
              <a:ext cx="30163" cy="77788"/>
            </a:xfrm>
            <a:custGeom>
              <a:avLst/>
              <a:gdLst>
                <a:gd name="T0" fmla="*/ 58 w 58"/>
                <a:gd name="T1" fmla="*/ 53 h 150"/>
                <a:gd name="T2" fmla="*/ 26 w 58"/>
                <a:gd name="T3" fmla="*/ 0 h 150"/>
                <a:gd name="T4" fmla="*/ 0 w 58"/>
                <a:gd name="T5" fmla="*/ 27 h 150"/>
                <a:gd name="T6" fmla="*/ 26 w 58"/>
                <a:gd name="T7" fmla="*/ 53 h 150"/>
                <a:gd name="T8" fmla="*/ 44 w 58"/>
                <a:gd name="T9" fmla="*/ 47 h 150"/>
                <a:gd name="T10" fmla="*/ 46 w 58"/>
                <a:gd name="T11" fmla="*/ 45 h 150"/>
                <a:gd name="T12" fmla="*/ 47 w 58"/>
                <a:gd name="T13" fmla="*/ 53 h 150"/>
                <a:gd name="T14" fmla="*/ 13 w 58"/>
                <a:gd name="T15" fmla="*/ 136 h 150"/>
                <a:gd name="T16" fmla="*/ 8 w 58"/>
                <a:gd name="T17" fmla="*/ 144 h 150"/>
                <a:gd name="T18" fmla="*/ 13 w 58"/>
                <a:gd name="T19" fmla="*/ 150 h 150"/>
                <a:gd name="T20" fmla="*/ 58 w 58"/>
                <a:gd name="T21" fmla="*/ 5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0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90"/>
                    <a:pt x="30" y="120"/>
                    <a:pt x="13" y="136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8" y="148"/>
                    <a:pt x="10" y="150"/>
                    <a:pt x="13" y="150"/>
                  </a:cubicBezTo>
                  <a:cubicBezTo>
                    <a:pt x="18" y="150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1034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4992687" y="5873750"/>
              <a:ext cx="252413" cy="174625"/>
            </a:xfrm>
            <a:custGeom>
              <a:avLst/>
              <a:gdLst>
                <a:gd name="T0" fmla="*/ 441 w 500"/>
                <a:gd name="T1" fmla="*/ 38 h 340"/>
                <a:gd name="T2" fmla="*/ 484 w 500"/>
                <a:gd name="T3" fmla="*/ 15 h 340"/>
                <a:gd name="T4" fmla="*/ 500 w 500"/>
                <a:gd name="T5" fmla="*/ 5 h 340"/>
                <a:gd name="T6" fmla="*/ 486 w 500"/>
                <a:gd name="T7" fmla="*/ 0 h 340"/>
                <a:gd name="T8" fmla="*/ 420 w 500"/>
                <a:gd name="T9" fmla="*/ 0 h 340"/>
                <a:gd name="T10" fmla="*/ 401 w 500"/>
                <a:gd name="T11" fmla="*/ 9 h 340"/>
                <a:gd name="T12" fmla="*/ 219 w 500"/>
                <a:gd name="T13" fmla="*/ 293 h 340"/>
                <a:gd name="T14" fmla="*/ 180 w 500"/>
                <a:gd name="T15" fmla="*/ 11 h 340"/>
                <a:gd name="T16" fmla="*/ 165 w 500"/>
                <a:gd name="T17" fmla="*/ 0 h 340"/>
                <a:gd name="T18" fmla="*/ 96 w 500"/>
                <a:gd name="T19" fmla="*/ 0 h 340"/>
                <a:gd name="T20" fmla="*/ 81 w 500"/>
                <a:gd name="T21" fmla="*/ 9 h 340"/>
                <a:gd name="T22" fmla="*/ 96 w 500"/>
                <a:gd name="T23" fmla="*/ 15 h 340"/>
                <a:gd name="T24" fmla="*/ 117 w 500"/>
                <a:gd name="T25" fmla="*/ 16 h 340"/>
                <a:gd name="T26" fmla="*/ 128 w 500"/>
                <a:gd name="T27" fmla="*/ 24 h 340"/>
                <a:gd name="T28" fmla="*/ 126 w 500"/>
                <a:gd name="T29" fmla="*/ 34 h 340"/>
                <a:gd name="T30" fmla="*/ 63 w 500"/>
                <a:gd name="T31" fmla="*/ 287 h 340"/>
                <a:gd name="T32" fmla="*/ 9 w 500"/>
                <a:gd name="T33" fmla="*/ 325 h 340"/>
                <a:gd name="T34" fmla="*/ 0 w 500"/>
                <a:gd name="T35" fmla="*/ 334 h 340"/>
                <a:gd name="T36" fmla="*/ 7 w 500"/>
                <a:gd name="T37" fmla="*/ 340 h 340"/>
                <a:gd name="T38" fmla="*/ 57 w 500"/>
                <a:gd name="T39" fmla="*/ 339 h 340"/>
                <a:gd name="T40" fmla="*/ 108 w 500"/>
                <a:gd name="T41" fmla="*/ 340 h 340"/>
                <a:gd name="T42" fmla="*/ 117 w 500"/>
                <a:gd name="T43" fmla="*/ 330 h 340"/>
                <a:gd name="T44" fmla="*/ 108 w 500"/>
                <a:gd name="T45" fmla="*/ 325 h 340"/>
                <a:gd name="T46" fmla="*/ 74 w 500"/>
                <a:gd name="T47" fmla="*/ 303 h 340"/>
                <a:gd name="T48" fmla="*/ 76 w 500"/>
                <a:gd name="T49" fmla="*/ 291 h 340"/>
                <a:gd name="T50" fmla="*/ 144 w 500"/>
                <a:gd name="T51" fmla="*/ 20 h 340"/>
                <a:gd name="T52" fmla="*/ 145 w 500"/>
                <a:gd name="T53" fmla="*/ 20 h 340"/>
                <a:gd name="T54" fmla="*/ 188 w 500"/>
                <a:gd name="T55" fmla="*/ 329 h 340"/>
                <a:gd name="T56" fmla="*/ 195 w 500"/>
                <a:gd name="T57" fmla="*/ 340 h 340"/>
                <a:gd name="T58" fmla="*/ 206 w 500"/>
                <a:gd name="T59" fmla="*/ 331 h 340"/>
                <a:gd name="T60" fmla="*/ 408 w 500"/>
                <a:gd name="T61" fmla="*/ 16 h 340"/>
                <a:gd name="T62" fmla="*/ 408 w 500"/>
                <a:gd name="T63" fmla="*/ 16 h 340"/>
                <a:gd name="T64" fmla="*/ 337 w 500"/>
                <a:gd name="T65" fmla="*/ 301 h 340"/>
                <a:gd name="T66" fmla="*/ 291 w 500"/>
                <a:gd name="T67" fmla="*/ 325 h 340"/>
                <a:gd name="T68" fmla="*/ 277 w 500"/>
                <a:gd name="T69" fmla="*/ 334 h 340"/>
                <a:gd name="T70" fmla="*/ 285 w 500"/>
                <a:gd name="T71" fmla="*/ 340 h 340"/>
                <a:gd name="T72" fmla="*/ 347 w 500"/>
                <a:gd name="T73" fmla="*/ 339 h 340"/>
                <a:gd name="T74" fmla="*/ 409 w 500"/>
                <a:gd name="T75" fmla="*/ 340 h 340"/>
                <a:gd name="T76" fmla="*/ 418 w 500"/>
                <a:gd name="T77" fmla="*/ 330 h 340"/>
                <a:gd name="T78" fmla="*/ 405 w 500"/>
                <a:gd name="T79" fmla="*/ 325 h 340"/>
                <a:gd name="T80" fmla="*/ 372 w 500"/>
                <a:gd name="T81" fmla="*/ 316 h 340"/>
                <a:gd name="T82" fmla="*/ 375 w 500"/>
                <a:gd name="T83" fmla="*/ 304 h 340"/>
                <a:gd name="T84" fmla="*/ 441 w 500"/>
                <a:gd name="T85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0">
                  <a:moveTo>
                    <a:pt x="441" y="38"/>
                  </a:moveTo>
                  <a:cubicBezTo>
                    <a:pt x="445" y="20"/>
                    <a:pt x="446" y="15"/>
                    <a:pt x="484" y="15"/>
                  </a:cubicBezTo>
                  <a:cubicBezTo>
                    <a:pt x="495" y="15"/>
                    <a:pt x="500" y="15"/>
                    <a:pt x="500" y="5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8" y="0"/>
                    <a:pt x="407" y="0"/>
                    <a:pt x="401" y="9"/>
                  </a:cubicBezTo>
                  <a:lnTo>
                    <a:pt x="219" y="293"/>
                  </a:lnTo>
                  <a:lnTo>
                    <a:pt x="180" y="11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9"/>
                  </a:cubicBezTo>
                  <a:cubicBezTo>
                    <a:pt x="81" y="15"/>
                    <a:pt x="86" y="15"/>
                    <a:pt x="96" y="15"/>
                  </a:cubicBezTo>
                  <a:cubicBezTo>
                    <a:pt x="102" y="15"/>
                    <a:pt x="111" y="16"/>
                    <a:pt x="117" y="16"/>
                  </a:cubicBezTo>
                  <a:cubicBezTo>
                    <a:pt x="125" y="17"/>
                    <a:pt x="128" y="19"/>
                    <a:pt x="128" y="24"/>
                  </a:cubicBezTo>
                  <a:cubicBezTo>
                    <a:pt x="128" y="26"/>
                    <a:pt x="128" y="28"/>
                    <a:pt x="126" y="34"/>
                  </a:cubicBezTo>
                  <a:lnTo>
                    <a:pt x="63" y="287"/>
                  </a:lnTo>
                  <a:cubicBezTo>
                    <a:pt x="58" y="307"/>
                    <a:pt x="50" y="323"/>
                    <a:pt x="9" y="325"/>
                  </a:cubicBezTo>
                  <a:cubicBezTo>
                    <a:pt x="7" y="325"/>
                    <a:pt x="0" y="325"/>
                    <a:pt x="0" y="334"/>
                  </a:cubicBezTo>
                  <a:cubicBezTo>
                    <a:pt x="0" y="339"/>
                    <a:pt x="3" y="340"/>
                    <a:pt x="7" y="340"/>
                  </a:cubicBezTo>
                  <a:cubicBezTo>
                    <a:pt x="23" y="340"/>
                    <a:pt x="41" y="339"/>
                    <a:pt x="57" y="339"/>
                  </a:cubicBezTo>
                  <a:cubicBezTo>
                    <a:pt x="74" y="339"/>
                    <a:pt x="92" y="340"/>
                    <a:pt x="108" y="340"/>
                  </a:cubicBezTo>
                  <a:cubicBezTo>
                    <a:pt x="111" y="340"/>
                    <a:pt x="117" y="340"/>
                    <a:pt x="117" y="330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4"/>
                    <a:pt x="74" y="314"/>
                    <a:pt x="74" y="303"/>
                  </a:cubicBezTo>
                  <a:cubicBezTo>
                    <a:pt x="74" y="299"/>
                    <a:pt x="75" y="297"/>
                    <a:pt x="76" y="291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8" y="329"/>
                  </a:lnTo>
                  <a:cubicBezTo>
                    <a:pt x="189" y="335"/>
                    <a:pt x="189" y="340"/>
                    <a:pt x="195" y="340"/>
                  </a:cubicBezTo>
                  <a:cubicBezTo>
                    <a:pt x="201" y="340"/>
                    <a:pt x="204" y="335"/>
                    <a:pt x="206" y="331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1"/>
                  </a:lnTo>
                  <a:cubicBezTo>
                    <a:pt x="332" y="321"/>
                    <a:pt x="331" y="325"/>
                    <a:pt x="291" y="325"/>
                  </a:cubicBezTo>
                  <a:cubicBezTo>
                    <a:pt x="283" y="325"/>
                    <a:pt x="277" y="325"/>
                    <a:pt x="277" y="334"/>
                  </a:cubicBezTo>
                  <a:cubicBezTo>
                    <a:pt x="277" y="340"/>
                    <a:pt x="283" y="340"/>
                    <a:pt x="285" y="340"/>
                  </a:cubicBezTo>
                  <a:cubicBezTo>
                    <a:pt x="299" y="340"/>
                    <a:pt x="333" y="339"/>
                    <a:pt x="347" y="339"/>
                  </a:cubicBezTo>
                  <a:cubicBezTo>
                    <a:pt x="367" y="339"/>
                    <a:pt x="389" y="340"/>
                    <a:pt x="409" y="340"/>
                  </a:cubicBezTo>
                  <a:cubicBezTo>
                    <a:pt x="412" y="340"/>
                    <a:pt x="418" y="340"/>
                    <a:pt x="418" y="330"/>
                  </a:cubicBezTo>
                  <a:cubicBezTo>
                    <a:pt x="418" y="325"/>
                    <a:pt x="414" y="325"/>
                    <a:pt x="405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4"/>
                    <a:pt x="372" y="313"/>
                    <a:pt x="375" y="304"/>
                  </a:cubicBezTo>
                  <a:lnTo>
                    <a:pt x="441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103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5226050" y="6007100"/>
              <a:ext cx="98425" cy="115888"/>
            </a:xfrm>
            <a:custGeom>
              <a:avLst/>
              <a:gdLst>
                <a:gd name="T0" fmla="*/ 26 w 194"/>
                <a:gd name="T1" fmla="*/ 196 h 222"/>
                <a:gd name="T2" fmla="*/ 9 w 194"/>
                <a:gd name="T3" fmla="*/ 209 h 222"/>
                <a:gd name="T4" fmla="*/ 0 w 194"/>
                <a:gd name="T5" fmla="*/ 216 h 222"/>
                <a:gd name="T6" fmla="*/ 4 w 194"/>
                <a:gd name="T7" fmla="*/ 222 h 222"/>
                <a:gd name="T8" fmla="*/ 34 w 194"/>
                <a:gd name="T9" fmla="*/ 220 h 222"/>
                <a:gd name="T10" fmla="*/ 71 w 194"/>
                <a:gd name="T11" fmla="*/ 222 h 222"/>
                <a:gd name="T12" fmla="*/ 78 w 194"/>
                <a:gd name="T13" fmla="*/ 214 h 222"/>
                <a:gd name="T14" fmla="*/ 69 w 194"/>
                <a:gd name="T15" fmla="*/ 209 h 222"/>
                <a:gd name="T16" fmla="*/ 52 w 194"/>
                <a:gd name="T17" fmla="*/ 205 h 222"/>
                <a:gd name="T18" fmla="*/ 56 w 194"/>
                <a:gd name="T19" fmla="*/ 189 h 222"/>
                <a:gd name="T20" fmla="*/ 69 w 194"/>
                <a:gd name="T21" fmla="*/ 137 h 222"/>
                <a:gd name="T22" fmla="*/ 104 w 194"/>
                <a:gd name="T23" fmla="*/ 157 h 222"/>
                <a:gd name="T24" fmla="*/ 194 w 194"/>
                <a:gd name="T25" fmla="*/ 58 h 222"/>
                <a:gd name="T26" fmla="*/ 142 w 194"/>
                <a:gd name="T27" fmla="*/ 0 h 222"/>
                <a:gd name="T28" fmla="*/ 92 w 194"/>
                <a:gd name="T29" fmla="*/ 25 h 222"/>
                <a:gd name="T30" fmla="*/ 56 w 194"/>
                <a:gd name="T31" fmla="*/ 0 h 222"/>
                <a:gd name="T32" fmla="*/ 29 w 194"/>
                <a:gd name="T33" fmla="*/ 19 h 222"/>
                <a:gd name="T34" fmla="*/ 16 w 194"/>
                <a:gd name="T35" fmla="*/ 54 h 222"/>
                <a:gd name="T36" fmla="*/ 22 w 194"/>
                <a:gd name="T37" fmla="*/ 58 h 222"/>
                <a:gd name="T38" fmla="*/ 30 w 194"/>
                <a:gd name="T39" fmla="*/ 48 h 222"/>
                <a:gd name="T40" fmla="*/ 55 w 194"/>
                <a:gd name="T41" fmla="*/ 10 h 222"/>
                <a:gd name="T42" fmla="*/ 67 w 194"/>
                <a:gd name="T43" fmla="*/ 27 h 222"/>
                <a:gd name="T44" fmla="*/ 66 w 194"/>
                <a:gd name="T45" fmla="*/ 38 h 222"/>
                <a:gd name="T46" fmla="*/ 26 w 194"/>
                <a:gd name="T47" fmla="*/ 196 h 222"/>
                <a:gd name="T48" fmla="*/ 92 w 194"/>
                <a:gd name="T49" fmla="*/ 42 h 222"/>
                <a:gd name="T50" fmla="*/ 141 w 194"/>
                <a:gd name="T51" fmla="*/ 10 h 222"/>
                <a:gd name="T52" fmla="*/ 166 w 194"/>
                <a:gd name="T53" fmla="*/ 44 h 222"/>
                <a:gd name="T54" fmla="*/ 148 w 194"/>
                <a:gd name="T55" fmla="*/ 114 h 222"/>
                <a:gd name="T56" fmla="*/ 104 w 194"/>
                <a:gd name="T57" fmla="*/ 148 h 222"/>
                <a:gd name="T58" fmla="*/ 73 w 194"/>
                <a:gd name="T59" fmla="*/ 117 h 222"/>
                <a:gd name="T60" fmla="*/ 74 w 194"/>
                <a:gd name="T61" fmla="*/ 112 h 222"/>
                <a:gd name="T62" fmla="*/ 92 w 194"/>
                <a:gd name="T63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222">
                  <a:moveTo>
                    <a:pt x="26" y="196"/>
                  </a:moveTo>
                  <a:cubicBezTo>
                    <a:pt x="24" y="206"/>
                    <a:pt x="23" y="209"/>
                    <a:pt x="9" y="209"/>
                  </a:cubicBezTo>
                  <a:cubicBezTo>
                    <a:pt x="4" y="209"/>
                    <a:pt x="0" y="209"/>
                    <a:pt x="0" y="216"/>
                  </a:cubicBezTo>
                  <a:cubicBezTo>
                    <a:pt x="0" y="220"/>
                    <a:pt x="3" y="222"/>
                    <a:pt x="4" y="222"/>
                  </a:cubicBezTo>
                  <a:cubicBezTo>
                    <a:pt x="13" y="222"/>
                    <a:pt x="25" y="220"/>
                    <a:pt x="34" y="220"/>
                  </a:cubicBezTo>
                  <a:cubicBezTo>
                    <a:pt x="46" y="220"/>
                    <a:pt x="59" y="222"/>
                    <a:pt x="71" y="222"/>
                  </a:cubicBezTo>
                  <a:cubicBezTo>
                    <a:pt x="74" y="222"/>
                    <a:pt x="78" y="221"/>
                    <a:pt x="78" y="214"/>
                  </a:cubicBezTo>
                  <a:cubicBezTo>
                    <a:pt x="78" y="209"/>
                    <a:pt x="73" y="209"/>
                    <a:pt x="69" y="209"/>
                  </a:cubicBezTo>
                  <a:cubicBezTo>
                    <a:pt x="61" y="209"/>
                    <a:pt x="52" y="209"/>
                    <a:pt x="52" y="205"/>
                  </a:cubicBezTo>
                  <a:cubicBezTo>
                    <a:pt x="52" y="203"/>
                    <a:pt x="54" y="194"/>
                    <a:pt x="56" y="189"/>
                  </a:cubicBezTo>
                  <a:cubicBezTo>
                    <a:pt x="60" y="170"/>
                    <a:pt x="65" y="152"/>
                    <a:pt x="69" y="137"/>
                  </a:cubicBezTo>
                  <a:cubicBezTo>
                    <a:pt x="73" y="144"/>
                    <a:pt x="84" y="157"/>
                    <a:pt x="104" y="157"/>
                  </a:cubicBezTo>
                  <a:cubicBezTo>
                    <a:pt x="147" y="157"/>
                    <a:pt x="194" y="110"/>
                    <a:pt x="194" y="58"/>
                  </a:cubicBezTo>
                  <a:cubicBezTo>
                    <a:pt x="194" y="18"/>
                    <a:pt x="166" y="0"/>
                    <a:pt x="142" y="0"/>
                  </a:cubicBezTo>
                  <a:cubicBezTo>
                    <a:pt x="120" y="0"/>
                    <a:pt x="102" y="15"/>
                    <a:pt x="92" y="25"/>
                  </a:cubicBezTo>
                  <a:cubicBezTo>
                    <a:pt x="86" y="5"/>
                    <a:pt x="67" y="0"/>
                    <a:pt x="56" y="0"/>
                  </a:cubicBezTo>
                  <a:cubicBezTo>
                    <a:pt x="43" y="0"/>
                    <a:pt x="34" y="9"/>
                    <a:pt x="29" y="19"/>
                  </a:cubicBezTo>
                  <a:cubicBezTo>
                    <a:pt x="22" y="31"/>
                    <a:pt x="16" y="51"/>
                    <a:pt x="16" y="54"/>
                  </a:cubicBezTo>
                  <a:cubicBezTo>
                    <a:pt x="16" y="58"/>
                    <a:pt x="21" y="58"/>
                    <a:pt x="22" y="58"/>
                  </a:cubicBezTo>
                  <a:cubicBezTo>
                    <a:pt x="27" y="58"/>
                    <a:pt x="27" y="57"/>
                    <a:pt x="30" y="48"/>
                  </a:cubicBezTo>
                  <a:cubicBezTo>
                    <a:pt x="35" y="27"/>
                    <a:pt x="42" y="10"/>
                    <a:pt x="55" y="10"/>
                  </a:cubicBezTo>
                  <a:cubicBezTo>
                    <a:pt x="64" y="10"/>
                    <a:pt x="67" y="18"/>
                    <a:pt x="67" y="27"/>
                  </a:cubicBezTo>
                  <a:cubicBezTo>
                    <a:pt x="67" y="31"/>
                    <a:pt x="66" y="35"/>
                    <a:pt x="66" y="38"/>
                  </a:cubicBezTo>
                  <a:lnTo>
                    <a:pt x="26" y="196"/>
                  </a:lnTo>
                  <a:close/>
                  <a:moveTo>
                    <a:pt x="92" y="42"/>
                  </a:moveTo>
                  <a:cubicBezTo>
                    <a:pt x="112" y="15"/>
                    <a:pt x="130" y="10"/>
                    <a:pt x="141" y="10"/>
                  </a:cubicBezTo>
                  <a:cubicBezTo>
                    <a:pt x="154" y="10"/>
                    <a:pt x="166" y="20"/>
                    <a:pt x="166" y="44"/>
                  </a:cubicBezTo>
                  <a:cubicBezTo>
                    <a:pt x="166" y="58"/>
                    <a:pt x="158" y="94"/>
                    <a:pt x="148" y="114"/>
                  </a:cubicBezTo>
                  <a:cubicBezTo>
                    <a:pt x="139" y="131"/>
                    <a:pt x="122" y="148"/>
                    <a:pt x="104" y="148"/>
                  </a:cubicBezTo>
                  <a:cubicBezTo>
                    <a:pt x="80" y="148"/>
                    <a:pt x="73" y="121"/>
                    <a:pt x="73" y="117"/>
                  </a:cubicBezTo>
                  <a:cubicBezTo>
                    <a:pt x="73" y="116"/>
                    <a:pt x="74" y="114"/>
                    <a:pt x="74" y="112"/>
                  </a:cubicBezTo>
                  <a:lnTo>
                    <a:pt x="92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103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5426075" y="5954713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1037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807075" y="5703888"/>
              <a:ext cx="82550" cy="171450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5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8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3" y="311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Rectangle 103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5708650" y="5980113"/>
              <a:ext cx="277813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103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5715000" y="6049963"/>
              <a:ext cx="112713" cy="174625"/>
            </a:xfrm>
            <a:custGeom>
              <a:avLst/>
              <a:gdLst>
                <a:gd name="T0" fmla="*/ 133 w 221"/>
                <a:gd name="T1" fmla="*/ 256 h 338"/>
                <a:gd name="T2" fmla="*/ 133 w 221"/>
                <a:gd name="T3" fmla="*/ 299 h 338"/>
                <a:gd name="T4" fmla="*/ 95 w 221"/>
                <a:gd name="T5" fmla="*/ 323 h 338"/>
                <a:gd name="T6" fmla="*/ 84 w 221"/>
                <a:gd name="T7" fmla="*/ 323 h 338"/>
                <a:gd name="T8" fmla="*/ 84 w 221"/>
                <a:gd name="T9" fmla="*/ 338 h 338"/>
                <a:gd name="T10" fmla="*/ 152 w 221"/>
                <a:gd name="T11" fmla="*/ 337 h 338"/>
                <a:gd name="T12" fmla="*/ 220 w 221"/>
                <a:gd name="T13" fmla="*/ 338 h 338"/>
                <a:gd name="T14" fmla="*/ 220 w 221"/>
                <a:gd name="T15" fmla="*/ 323 h 338"/>
                <a:gd name="T16" fmla="*/ 209 w 221"/>
                <a:gd name="T17" fmla="*/ 323 h 338"/>
                <a:gd name="T18" fmla="*/ 171 w 221"/>
                <a:gd name="T19" fmla="*/ 299 h 338"/>
                <a:gd name="T20" fmla="*/ 171 w 221"/>
                <a:gd name="T21" fmla="*/ 256 h 338"/>
                <a:gd name="T22" fmla="*/ 221 w 221"/>
                <a:gd name="T23" fmla="*/ 256 h 338"/>
                <a:gd name="T24" fmla="*/ 221 w 221"/>
                <a:gd name="T25" fmla="*/ 240 h 338"/>
                <a:gd name="T26" fmla="*/ 171 w 221"/>
                <a:gd name="T27" fmla="*/ 240 h 338"/>
                <a:gd name="T28" fmla="*/ 171 w 221"/>
                <a:gd name="T29" fmla="*/ 13 h 338"/>
                <a:gd name="T30" fmla="*/ 163 w 221"/>
                <a:gd name="T31" fmla="*/ 0 h 338"/>
                <a:gd name="T32" fmla="*/ 153 w 221"/>
                <a:gd name="T33" fmla="*/ 6 h 338"/>
                <a:gd name="T34" fmla="*/ 0 w 221"/>
                <a:gd name="T35" fmla="*/ 240 h 338"/>
                <a:gd name="T36" fmla="*/ 0 w 221"/>
                <a:gd name="T37" fmla="*/ 256 h 338"/>
                <a:gd name="T38" fmla="*/ 133 w 221"/>
                <a:gd name="T39" fmla="*/ 256 h 338"/>
                <a:gd name="T40" fmla="*/ 136 w 221"/>
                <a:gd name="T41" fmla="*/ 240 h 338"/>
                <a:gd name="T42" fmla="*/ 14 w 221"/>
                <a:gd name="T43" fmla="*/ 240 h 338"/>
                <a:gd name="T44" fmla="*/ 136 w 221"/>
                <a:gd name="T45" fmla="*/ 54 h 338"/>
                <a:gd name="T46" fmla="*/ 136 w 221"/>
                <a:gd name="T47" fmla="*/ 2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8">
                  <a:moveTo>
                    <a:pt x="133" y="256"/>
                  </a:moveTo>
                  <a:lnTo>
                    <a:pt x="133" y="299"/>
                  </a:lnTo>
                  <a:cubicBezTo>
                    <a:pt x="133" y="317"/>
                    <a:pt x="132" y="323"/>
                    <a:pt x="95" y="323"/>
                  </a:cubicBezTo>
                  <a:lnTo>
                    <a:pt x="84" y="323"/>
                  </a:lnTo>
                  <a:lnTo>
                    <a:pt x="84" y="338"/>
                  </a:lnTo>
                  <a:cubicBezTo>
                    <a:pt x="105" y="337"/>
                    <a:pt x="131" y="337"/>
                    <a:pt x="152" y="337"/>
                  </a:cubicBezTo>
                  <a:cubicBezTo>
                    <a:pt x="173" y="337"/>
                    <a:pt x="199" y="337"/>
                    <a:pt x="220" y="338"/>
                  </a:cubicBezTo>
                  <a:lnTo>
                    <a:pt x="220" y="323"/>
                  </a:lnTo>
                  <a:lnTo>
                    <a:pt x="209" y="323"/>
                  </a:lnTo>
                  <a:cubicBezTo>
                    <a:pt x="172" y="323"/>
                    <a:pt x="171" y="317"/>
                    <a:pt x="171" y="299"/>
                  </a:cubicBezTo>
                  <a:lnTo>
                    <a:pt x="171" y="256"/>
                  </a:lnTo>
                  <a:lnTo>
                    <a:pt x="221" y="256"/>
                  </a:lnTo>
                  <a:lnTo>
                    <a:pt x="221" y="240"/>
                  </a:lnTo>
                  <a:lnTo>
                    <a:pt x="171" y="240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9" y="0"/>
                    <a:pt x="157" y="0"/>
                    <a:pt x="153" y="6"/>
                  </a:cubicBezTo>
                  <a:lnTo>
                    <a:pt x="0" y="240"/>
                  </a:lnTo>
                  <a:lnTo>
                    <a:pt x="0" y="256"/>
                  </a:lnTo>
                  <a:lnTo>
                    <a:pt x="133" y="256"/>
                  </a:lnTo>
                  <a:close/>
                  <a:moveTo>
                    <a:pt x="136" y="240"/>
                  </a:moveTo>
                  <a:lnTo>
                    <a:pt x="14" y="240"/>
                  </a:lnTo>
                  <a:lnTo>
                    <a:pt x="136" y="54"/>
                  </a:lnTo>
                  <a:lnTo>
                    <a:pt x="13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1040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5842000" y="6113463"/>
              <a:ext cx="134938" cy="114300"/>
            </a:xfrm>
            <a:custGeom>
              <a:avLst/>
              <a:gdLst>
                <a:gd name="T0" fmla="*/ 118 w 269"/>
                <a:gd name="T1" fmla="*/ 29 h 221"/>
                <a:gd name="T2" fmla="*/ 175 w 269"/>
                <a:gd name="T3" fmla="*/ 29 h 221"/>
                <a:gd name="T4" fmla="*/ 154 w 269"/>
                <a:gd name="T5" fmla="*/ 158 h 221"/>
                <a:gd name="T6" fmla="*/ 158 w 269"/>
                <a:gd name="T7" fmla="*/ 196 h 221"/>
                <a:gd name="T8" fmla="*/ 176 w 269"/>
                <a:gd name="T9" fmla="*/ 221 h 221"/>
                <a:gd name="T10" fmla="*/ 196 w 269"/>
                <a:gd name="T11" fmla="*/ 202 h 221"/>
                <a:gd name="T12" fmla="*/ 193 w 269"/>
                <a:gd name="T13" fmla="*/ 191 h 221"/>
                <a:gd name="T14" fmla="*/ 179 w 269"/>
                <a:gd name="T15" fmla="*/ 108 h 221"/>
                <a:gd name="T16" fmla="*/ 188 w 269"/>
                <a:gd name="T17" fmla="*/ 29 h 221"/>
                <a:gd name="T18" fmla="*/ 244 w 269"/>
                <a:gd name="T19" fmla="*/ 29 h 221"/>
                <a:gd name="T20" fmla="*/ 269 w 269"/>
                <a:gd name="T21" fmla="*/ 12 h 221"/>
                <a:gd name="T22" fmla="*/ 249 w 269"/>
                <a:gd name="T23" fmla="*/ 0 h 221"/>
                <a:gd name="T24" fmla="*/ 82 w 269"/>
                <a:gd name="T25" fmla="*/ 0 h 221"/>
                <a:gd name="T26" fmla="*/ 30 w 269"/>
                <a:gd name="T27" fmla="*/ 24 h 221"/>
                <a:gd name="T28" fmla="*/ 0 w 269"/>
                <a:gd name="T29" fmla="*/ 68 h 221"/>
                <a:gd name="T30" fmla="*/ 6 w 269"/>
                <a:gd name="T31" fmla="*/ 73 h 221"/>
                <a:gd name="T32" fmla="*/ 14 w 269"/>
                <a:gd name="T33" fmla="*/ 67 h 221"/>
                <a:gd name="T34" fmla="*/ 77 w 269"/>
                <a:gd name="T35" fmla="*/ 29 h 221"/>
                <a:gd name="T36" fmla="*/ 105 w 269"/>
                <a:gd name="T37" fmla="*/ 29 h 221"/>
                <a:gd name="T38" fmla="*/ 41 w 269"/>
                <a:gd name="T39" fmla="*/ 195 h 221"/>
                <a:gd name="T40" fmla="*/ 37 w 269"/>
                <a:gd name="T41" fmla="*/ 207 h 221"/>
                <a:gd name="T42" fmla="*/ 52 w 269"/>
                <a:gd name="T43" fmla="*/ 221 h 221"/>
                <a:gd name="T44" fmla="*/ 77 w 269"/>
                <a:gd name="T45" fmla="*/ 188 h 221"/>
                <a:gd name="T46" fmla="*/ 90 w 269"/>
                <a:gd name="T47" fmla="*/ 139 h 221"/>
                <a:gd name="T48" fmla="*/ 118 w 269"/>
                <a:gd name="T49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9" h="221">
                  <a:moveTo>
                    <a:pt x="118" y="29"/>
                  </a:moveTo>
                  <a:lnTo>
                    <a:pt x="175" y="29"/>
                  </a:lnTo>
                  <a:cubicBezTo>
                    <a:pt x="158" y="103"/>
                    <a:pt x="154" y="124"/>
                    <a:pt x="154" y="158"/>
                  </a:cubicBezTo>
                  <a:cubicBezTo>
                    <a:pt x="154" y="165"/>
                    <a:pt x="154" y="179"/>
                    <a:pt x="158" y="196"/>
                  </a:cubicBezTo>
                  <a:cubicBezTo>
                    <a:pt x="163" y="218"/>
                    <a:pt x="168" y="221"/>
                    <a:pt x="176" y="221"/>
                  </a:cubicBezTo>
                  <a:cubicBezTo>
                    <a:pt x="186" y="221"/>
                    <a:pt x="196" y="212"/>
                    <a:pt x="196" y="202"/>
                  </a:cubicBezTo>
                  <a:cubicBezTo>
                    <a:pt x="196" y="199"/>
                    <a:pt x="196" y="198"/>
                    <a:pt x="193" y="191"/>
                  </a:cubicBezTo>
                  <a:cubicBezTo>
                    <a:pt x="179" y="155"/>
                    <a:pt x="179" y="122"/>
                    <a:pt x="179" y="108"/>
                  </a:cubicBezTo>
                  <a:cubicBezTo>
                    <a:pt x="179" y="82"/>
                    <a:pt x="182" y="55"/>
                    <a:pt x="188" y="29"/>
                  </a:cubicBezTo>
                  <a:lnTo>
                    <a:pt x="244" y="29"/>
                  </a:lnTo>
                  <a:cubicBezTo>
                    <a:pt x="251" y="29"/>
                    <a:pt x="269" y="29"/>
                    <a:pt x="269" y="12"/>
                  </a:cubicBezTo>
                  <a:cubicBezTo>
                    <a:pt x="269" y="0"/>
                    <a:pt x="258" y="0"/>
                    <a:pt x="249" y="0"/>
                  </a:cubicBezTo>
                  <a:lnTo>
                    <a:pt x="82" y="0"/>
                  </a:lnTo>
                  <a:cubicBezTo>
                    <a:pt x="71" y="0"/>
                    <a:pt x="52" y="0"/>
                    <a:pt x="30" y="24"/>
                  </a:cubicBezTo>
                  <a:cubicBezTo>
                    <a:pt x="13" y="43"/>
                    <a:pt x="0" y="66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8" y="29"/>
                    <a:pt x="67" y="29"/>
                    <a:pt x="77" y="29"/>
                  </a:cubicBezTo>
                  <a:lnTo>
                    <a:pt x="105" y="29"/>
                  </a:lnTo>
                  <a:cubicBezTo>
                    <a:pt x="89" y="89"/>
                    <a:pt x="62" y="150"/>
                    <a:pt x="41" y="195"/>
                  </a:cubicBezTo>
                  <a:cubicBezTo>
                    <a:pt x="37" y="203"/>
                    <a:pt x="37" y="204"/>
                    <a:pt x="37" y="207"/>
                  </a:cubicBezTo>
                  <a:cubicBezTo>
                    <a:pt x="37" y="217"/>
                    <a:pt x="45" y="221"/>
                    <a:pt x="52" y="221"/>
                  </a:cubicBezTo>
                  <a:cubicBezTo>
                    <a:pt x="67" y="221"/>
                    <a:pt x="71" y="207"/>
                    <a:pt x="77" y="188"/>
                  </a:cubicBezTo>
                  <a:cubicBezTo>
                    <a:pt x="84" y="165"/>
                    <a:pt x="84" y="164"/>
                    <a:pt x="90" y="139"/>
                  </a:cubicBezTo>
                  <a:lnTo>
                    <a:pt x="118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1041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073775" y="5699125"/>
              <a:ext cx="222250" cy="571500"/>
            </a:xfrm>
            <a:custGeom>
              <a:avLst/>
              <a:gdLst>
                <a:gd name="T0" fmla="*/ 24 w 442"/>
                <a:gd name="T1" fmla="*/ 1086 h 1108"/>
                <a:gd name="T2" fmla="*/ 48 w 442"/>
                <a:gd name="T3" fmla="*/ 1061 h 1108"/>
                <a:gd name="T4" fmla="*/ 24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2 w 442"/>
                <a:gd name="T13" fmla="*/ 370 h 1108"/>
                <a:gd name="T14" fmla="*/ 346 w 442"/>
                <a:gd name="T15" fmla="*/ 100 h 1108"/>
                <a:gd name="T16" fmla="*/ 389 w 442"/>
                <a:gd name="T17" fmla="*/ 11 h 1108"/>
                <a:gd name="T18" fmla="*/ 418 w 442"/>
                <a:gd name="T19" fmla="*/ 23 h 1108"/>
                <a:gd name="T20" fmla="*/ 394 w 442"/>
                <a:gd name="T21" fmla="*/ 47 h 1108"/>
                <a:gd name="T22" fmla="*/ 417 w 442"/>
                <a:gd name="T23" fmla="*/ 71 h 1108"/>
                <a:gd name="T24" fmla="*/ 442 w 442"/>
                <a:gd name="T25" fmla="*/ 47 h 1108"/>
                <a:gd name="T26" fmla="*/ 388 w 442"/>
                <a:gd name="T27" fmla="*/ 0 h 1108"/>
                <a:gd name="T28" fmla="*/ 294 w 442"/>
                <a:gd name="T29" fmla="*/ 156 h 1108"/>
                <a:gd name="T30" fmla="*/ 170 w 442"/>
                <a:gd name="T31" fmla="*/ 738 h 1108"/>
                <a:gd name="T32" fmla="*/ 126 w 442"/>
                <a:gd name="T33" fmla="*/ 967 h 1108"/>
                <a:gd name="T34" fmla="*/ 54 w 442"/>
                <a:gd name="T35" fmla="*/ 1097 h 1108"/>
                <a:gd name="T36" fmla="*/ 24 w 442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6"/>
                  </a:moveTo>
                  <a:cubicBezTo>
                    <a:pt x="40" y="1085"/>
                    <a:pt x="48" y="1074"/>
                    <a:pt x="48" y="1061"/>
                  </a:cubicBezTo>
                  <a:cubicBezTo>
                    <a:pt x="48" y="1045"/>
                    <a:pt x="36" y="1037"/>
                    <a:pt x="24" y="1037"/>
                  </a:cubicBezTo>
                  <a:cubicBezTo>
                    <a:pt x="12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59" y="992"/>
                    <a:pt x="195" y="847"/>
                  </a:cubicBezTo>
                  <a:cubicBezTo>
                    <a:pt x="233" y="689"/>
                    <a:pt x="265" y="530"/>
                    <a:pt x="292" y="370"/>
                  </a:cubicBezTo>
                  <a:cubicBezTo>
                    <a:pt x="311" y="264"/>
                    <a:pt x="329" y="164"/>
                    <a:pt x="346" y="100"/>
                  </a:cubicBezTo>
                  <a:cubicBezTo>
                    <a:pt x="352" y="75"/>
                    <a:pt x="369" y="11"/>
                    <a:pt x="389" y="11"/>
                  </a:cubicBezTo>
                  <a:cubicBezTo>
                    <a:pt x="404" y="11"/>
                    <a:pt x="416" y="21"/>
                    <a:pt x="418" y="23"/>
                  </a:cubicBezTo>
                  <a:cubicBezTo>
                    <a:pt x="402" y="24"/>
                    <a:pt x="394" y="35"/>
                    <a:pt x="394" y="47"/>
                  </a:cubicBezTo>
                  <a:cubicBezTo>
                    <a:pt x="394" y="64"/>
                    <a:pt x="406" y="71"/>
                    <a:pt x="417" y="71"/>
                  </a:cubicBezTo>
                  <a:cubicBezTo>
                    <a:pt x="429" y="71"/>
                    <a:pt x="442" y="64"/>
                    <a:pt x="442" y="47"/>
                  </a:cubicBezTo>
                  <a:cubicBezTo>
                    <a:pt x="442" y="20"/>
                    <a:pt x="415" y="0"/>
                    <a:pt x="388" y="0"/>
                  </a:cubicBezTo>
                  <a:cubicBezTo>
                    <a:pt x="350" y="0"/>
                    <a:pt x="322" y="55"/>
                    <a:pt x="294" y="156"/>
                  </a:cubicBezTo>
                  <a:cubicBezTo>
                    <a:pt x="293" y="162"/>
                    <a:pt x="225" y="412"/>
                    <a:pt x="170" y="738"/>
                  </a:cubicBezTo>
                  <a:cubicBezTo>
                    <a:pt x="157" y="815"/>
                    <a:pt x="143" y="898"/>
                    <a:pt x="126" y="967"/>
                  </a:cubicBezTo>
                  <a:cubicBezTo>
                    <a:pt x="117" y="1003"/>
                    <a:pt x="94" y="1097"/>
                    <a:pt x="54" y="1097"/>
                  </a:cubicBezTo>
                  <a:cubicBezTo>
                    <a:pt x="36" y="1097"/>
                    <a:pt x="24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1042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6321425" y="5643563"/>
              <a:ext cx="77788" cy="119063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200 h 231"/>
                <a:gd name="T6" fmla="*/ 99 w 154"/>
                <a:gd name="T7" fmla="*/ 202 h 231"/>
                <a:gd name="T8" fmla="*/ 34 w 154"/>
                <a:gd name="T9" fmla="*/ 202 h 231"/>
                <a:gd name="T10" fmla="*/ 104 w 154"/>
                <a:gd name="T11" fmla="*/ 143 h 231"/>
                <a:gd name="T12" fmla="*/ 154 w 154"/>
                <a:gd name="T13" fmla="*/ 68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7 w 154"/>
                <a:gd name="T21" fmla="*/ 63 h 231"/>
                <a:gd name="T22" fmla="*/ 16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7 w 154"/>
                <a:gd name="T29" fmla="*/ 135 h 231"/>
                <a:gd name="T30" fmla="*/ 3 w 154"/>
                <a:gd name="T31" fmla="*/ 218 h 231"/>
                <a:gd name="T32" fmla="*/ 0 w 154"/>
                <a:gd name="T33" fmla="*/ 231 h 231"/>
                <a:gd name="T34" fmla="*/ 144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69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4" y="231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1043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6418262" y="5684838"/>
              <a:ext cx="106363" cy="79375"/>
            </a:xfrm>
            <a:custGeom>
              <a:avLst/>
              <a:gdLst>
                <a:gd name="T0" fmla="*/ 93 w 209"/>
                <a:gd name="T1" fmla="*/ 24 h 154"/>
                <a:gd name="T2" fmla="*/ 134 w 209"/>
                <a:gd name="T3" fmla="*/ 24 h 154"/>
                <a:gd name="T4" fmla="*/ 122 w 209"/>
                <a:gd name="T5" fmla="*/ 104 h 154"/>
                <a:gd name="T6" fmla="*/ 125 w 209"/>
                <a:gd name="T7" fmla="*/ 135 h 154"/>
                <a:gd name="T8" fmla="*/ 141 w 209"/>
                <a:gd name="T9" fmla="*/ 154 h 154"/>
                <a:gd name="T10" fmla="*/ 157 w 209"/>
                <a:gd name="T11" fmla="*/ 138 h 154"/>
                <a:gd name="T12" fmla="*/ 155 w 209"/>
                <a:gd name="T13" fmla="*/ 131 h 154"/>
                <a:gd name="T14" fmla="*/ 142 w 209"/>
                <a:gd name="T15" fmla="*/ 69 h 154"/>
                <a:gd name="T16" fmla="*/ 147 w 209"/>
                <a:gd name="T17" fmla="*/ 24 h 154"/>
                <a:gd name="T18" fmla="*/ 190 w 209"/>
                <a:gd name="T19" fmla="*/ 24 h 154"/>
                <a:gd name="T20" fmla="*/ 203 w 209"/>
                <a:gd name="T21" fmla="*/ 21 h 154"/>
                <a:gd name="T22" fmla="*/ 209 w 209"/>
                <a:gd name="T23" fmla="*/ 10 h 154"/>
                <a:gd name="T24" fmla="*/ 194 w 209"/>
                <a:gd name="T25" fmla="*/ 0 h 154"/>
                <a:gd name="T26" fmla="*/ 63 w 209"/>
                <a:gd name="T27" fmla="*/ 0 h 154"/>
                <a:gd name="T28" fmla="*/ 23 w 209"/>
                <a:gd name="T29" fmla="*/ 18 h 154"/>
                <a:gd name="T30" fmla="*/ 0 w 209"/>
                <a:gd name="T31" fmla="*/ 48 h 154"/>
                <a:gd name="T32" fmla="*/ 6 w 209"/>
                <a:gd name="T33" fmla="*/ 52 h 154"/>
                <a:gd name="T34" fmla="*/ 12 w 209"/>
                <a:gd name="T35" fmla="*/ 48 h 154"/>
                <a:gd name="T36" fmla="*/ 59 w 209"/>
                <a:gd name="T37" fmla="*/ 24 h 154"/>
                <a:gd name="T38" fmla="*/ 81 w 209"/>
                <a:gd name="T39" fmla="*/ 24 h 154"/>
                <a:gd name="T40" fmla="*/ 41 w 209"/>
                <a:gd name="T41" fmla="*/ 124 h 154"/>
                <a:gd name="T42" fmla="*/ 34 w 209"/>
                <a:gd name="T43" fmla="*/ 137 h 154"/>
                <a:gd name="T44" fmla="*/ 33 w 209"/>
                <a:gd name="T45" fmla="*/ 143 h 154"/>
                <a:gd name="T46" fmla="*/ 45 w 209"/>
                <a:gd name="T47" fmla="*/ 154 h 154"/>
                <a:gd name="T48" fmla="*/ 71 w 209"/>
                <a:gd name="T49" fmla="*/ 107 h 154"/>
                <a:gd name="T50" fmla="*/ 93 w 209"/>
                <a:gd name="T51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54">
                  <a:moveTo>
                    <a:pt x="93" y="24"/>
                  </a:moveTo>
                  <a:lnTo>
                    <a:pt x="134" y="24"/>
                  </a:lnTo>
                  <a:cubicBezTo>
                    <a:pt x="129" y="45"/>
                    <a:pt x="122" y="76"/>
                    <a:pt x="122" y="104"/>
                  </a:cubicBezTo>
                  <a:cubicBezTo>
                    <a:pt x="122" y="118"/>
                    <a:pt x="123" y="127"/>
                    <a:pt x="125" y="135"/>
                  </a:cubicBezTo>
                  <a:cubicBezTo>
                    <a:pt x="131" y="152"/>
                    <a:pt x="135" y="154"/>
                    <a:pt x="141" y="154"/>
                  </a:cubicBezTo>
                  <a:cubicBezTo>
                    <a:pt x="149" y="154"/>
                    <a:pt x="157" y="147"/>
                    <a:pt x="157" y="138"/>
                  </a:cubicBezTo>
                  <a:cubicBezTo>
                    <a:pt x="157" y="135"/>
                    <a:pt x="157" y="134"/>
                    <a:pt x="155" y="131"/>
                  </a:cubicBezTo>
                  <a:cubicBezTo>
                    <a:pt x="148" y="118"/>
                    <a:pt x="142" y="98"/>
                    <a:pt x="142" y="69"/>
                  </a:cubicBezTo>
                  <a:cubicBezTo>
                    <a:pt x="142" y="63"/>
                    <a:pt x="142" y="49"/>
                    <a:pt x="147" y="24"/>
                  </a:cubicBezTo>
                  <a:lnTo>
                    <a:pt x="190" y="24"/>
                  </a:lnTo>
                  <a:cubicBezTo>
                    <a:pt x="196" y="24"/>
                    <a:pt x="199" y="24"/>
                    <a:pt x="203" y="21"/>
                  </a:cubicBezTo>
                  <a:cubicBezTo>
                    <a:pt x="208" y="18"/>
                    <a:pt x="209" y="12"/>
                    <a:pt x="209" y="10"/>
                  </a:cubicBezTo>
                  <a:cubicBezTo>
                    <a:pt x="209" y="0"/>
                    <a:pt x="200" y="0"/>
                    <a:pt x="194" y="0"/>
                  </a:cubicBezTo>
                  <a:lnTo>
                    <a:pt x="63" y="0"/>
                  </a:lnTo>
                  <a:cubicBezTo>
                    <a:pt x="48" y="0"/>
                    <a:pt x="39" y="3"/>
                    <a:pt x="23" y="18"/>
                  </a:cubicBezTo>
                  <a:cubicBezTo>
                    <a:pt x="14" y="26"/>
                    <a:pt x="0" y="45"/>
                    <a:pt x="0" y="48"/>
                  </a:cubicBezTo>
                  <a:cubicBezTo>
                    <a:pt x="0" y="52"/>
                    <a:pt x="5" y="52"/>
                    <a:pt x="6" y="52"/>
                  </a:cubicBezTo>
                  <a:cubicBezTo>
                    <a:pt x="10" y="52"/>
                    <a:pt x="10" y="51"/>
                    <a:pt x="12" y="48"/>
                  </a:cubicBezTo>
                  <a:cubicBezTo>
                    <a:pt x="30" y="24"/>
                    <a:pt x="52" y="24"/>
                    <a:pt x="59" y="24"/>
                  </a:cubicBezTo>
                  <a:lnTo>
                    <a:pt x="81" y="24"/>
                  </a:lnTo>
                  <a:cubicBezTo>
                    <a:pt x="70" y="62"/>
                    <a:pt x="51" y="103"/>
                    <a:pt x="41" y="124"/>
                  </a:cubicBezTo>
                  <a:cubicBezTo>
                    <a:pt x="39" y="129"/>
                    <a:pt x="35" y="136"/>
                    <a:pt x="34" y="137"/>
                  </a:cubicBezTo>
                  <a:cubicBezTo>
                    <a:pt x="34" y="139"/>
                    <a:pt x="33" y="140"/>
                    <a:pt x="33" y="143"/>
                  </a:cubicBezTo>
                  <a:cubicBezTo>
                    <a:pt x="33" y="148"/>
                    <a:pt x="37" y="154"/>
                    <a:pt x="45" y="154"/>
                  </a:cubicBezTo>
                  <a:cubicBezTo>
                    <a:pt x="59" y="154"/>
                    <a:pt x="63" y="138"/>
                    <a:pt x="71" y="107"/>
                  </a:cubicBezTo>
                  <a:lnTo>
                    <a:pt x="93" y="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104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6208712" y="6164263"/>
              <a:ext cx="80963" cy="122238"/>
            </a:xfrm>
            <a:custGeom>
              <a:avLst/>
              <a:gdLst>
                <a:gd name="T0" fmla="*/ 161 w 161"/>
                <a:gd name="T1" fmla="*/ 120 h 238"/>
                <a:gd name="T2" fmla="*/ 141 w 161"/>
                <a:gd name="T3" fmla="*/ 30 h 238"/>
                <a:gd name="T4" fmla="*/ 81 w 161"/>
                <a:gd name="T5" fmla="*/ 0 h 238"/>
                <a:gd name="T6" fmla="*/ 0 w 161"/>
                <a:gd name="T7" fmla="*/ 120 h 238"/>
                <a:gd name="T8" fmla="*/ 81 w 161"/>
                <a:gd name="T9" fmla="*/ 238 h 238"/>
                <a:gd name="T10" fmla="*/ 161 w 161"/>
                <a:gd name="T11" fmla="*/ 120 h 238"/>
                <a:gd name="T12" fmla="*/ 81 w 161"/>
                <a:gd name="T13" fmla="*/ 228 h 238"/>
                <a:gd name="T14" fmla="*/ 36 w 161"/>
                <a:gd name="T15" fmla="*/ 190 h 238"/>
                <a:gd name="T16" fmla="*/ 31 w 161"/>
                <a:gd name="T17" fmla="*/ 115 h 238"/>
                <a:gd name="T18" fmla="*/ 37 w 161"/>
                <a:gd name="T19" fmla="*/ 44 h 238"/>
                <a:gd name="T20" fmla="*/ 81 w 161"/>
                <a:gd name="T21" fmla="*/ 9 h 238"/>
                <a:gd name="T22" fmla="*/ 124 w 161"/>
                <a:gd name="T23" fmla="*/ 41 h 238"/>
                <a:gd name="T24" fmla="*/ 130 w 161"/>
                <a:gd name="T25" fmla="*/ 115 h 238"/>
                <a:gd name="T26" fmla="*/ 125 w 161"/>
                <a:gd name="T27" fmla="*/ 189 h 238"/>
                <a:gd name="T28" fmla="*/ 81 w 161"/>
                <a:gd name="T29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238">
                  <a:moveTo>
                    <a:pt x="161" y="120"/>
                  </a:moveTo>
                  <a:cubicBezTo>
                    <a:pt x="161" y="82"/>
                    <a:pt x="157" y="54"/>
                    <a:pt x="141" y="30"/>
                  </a:cubicBezTo>
                  <a:cubicBezTo>
                    <a:pt x="130" y="14"/>
                    <a:pt x="108" y="0"/>
                    <a:pt x="81" y="0"/>
                  </a:cubicBezTo>
                  <a:cubicBezTo>
                    <a:pt x="0" y="0"/>
                    <a:pt x="0" y="95"/>
                    <a:pt x="0" y="120"/>
                  </a:cubicBezTo>
                  <a:cubicBezTo>
                    <a:pt x="0" y="145"/>
                    <a:pt x="0" y="238"/>
                    <a:pt x="81" y="238"/>
                  </a:cubicBezTo>
                  <a:cubicBezTo>
                    <a:pt x="161" y="238"/>
                    <a:pt x="161" y="145"/>
                    <a:pt x="161" y="120"/>
                  </a:cubicBezTo>
                  <a:close/>
                  <a:moveTo>
                    <a:pt x="81" y="228"/>
                  </a:moveTo>
                  <a:cubicBezTo>
                    <a:pt x="65" y="228"/>
                    <a:pt x="43" y="219"/>
                    <a:pt x="36" y="190"/>
                  </a:cubicBezTo>
                  <a:cubicBezTo>
                    <a:pt x="31" y="170"/>
                    <a:pt x="31" y="141"/>
                    <a:pt x="31" y="115"/>
                  </a:cubicBezTo>
                  <a:cubicBezTo>
                    <a:pt x="31" y="90"/>
                    <a:pt x="31" y="63"/>
                    <a:pt x="37" y="44"/>
                  </a:cubicBezTo>
                  <a:cubicBezTo>
                    <a:pt x="44" y="17"/>
                    <a:pt x="66" y="9"/>
                    <a:pt x="81" y="9"/>
                  </a:cubicBezTo>
                  <a:cubicBezTo>
                    <a:pt x="99" y="9"/>
                    <a:pt x="117" y="21"/>
                    <a:pt x="124" y="41"/>
                  </a:cubicBezTo>
                  <a:cubicBezTo>
                    <a:pt x="129" y="60"/>
                    <a:pt x="130" y="85"/>
                    <a:pt x="130" y="115"/>
                  </a:cubicBezTo>
                  <a:cubicBezTo>
                    <a:pt x="130" y="141"/>
                    <a:pt x="130" y="167"/>
                    <a:pt x="125" y="189"/>
                  </a:cubicBezTo>
                  <a:cubicBezTo>
                    <a:pt x="118" y="221"/>
                    <a:pt x="94" y="228"/>
                    <a:pt x="81" y="22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Freeform 1045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6604000" y="5699125"/>
              <a:ext cx="223838" cy="571500"/>
            </a:xfrm>
            <a:custGeom>
              <a:avLst/>
              <a:gdLst>
                <a:gd name="T0" fmla="*/ 24 w 442"/>
                <a:gd name="T1" fmla="*/ 1086 h 1108"/>
                <a:gd name="T2" fmla="*/ 48 w 442"/>
                <a:gd name="T3" fmla="*/ 1061 h 1108"/>
                <a:gd name="T4" fmla="*/ 24 w 442"/>
                <a:gd name="T5" fmla="*/ 1037 h 1108"/>
                <a:gd name="T6" fmla="*/ 0 w 442"/>
                <a:gd name="T7" fmla="*/ 1062 h 1108"/>
                <a:gd name="T8" fmla="*/ 55 w 442"/>
                <a:gd name="T9" fmla="*/ 1108 h 1108"/>
                <a:gd name="T10" fmla="*/ 195 w 442"/>
                <a:gd name="T11" fmla="*/ 847 h 1108"/>
                <a:gd name="T12" fmla="*/ 293 w 442"/>
                <a:gd name="T13" fmla="*/ 370 h 1108"/>
                <a:gd name="T14" fmla="*/ 346 w 442"/>
                <a:gd name="T15" fmla="*/ 100 h 1108"/>
                <a:gd name="T16" fmla="*/ 389 w 442"/>
                <a:gd name="T17" fmla="*/ 11 h 1108"/>
                <a:gd name="T18" fmla="*/ 419 w 442"/>
                <a:gd name="T19" fmla="*/ 23 h 1108"/>
                <a:gd name="T20" fmla="*/ 394 w 442"/>
                <a:gd name="T21" fmla="*/ 47 h 1108"/>
                <a:gd name="T22" fmla="*/ 418 w 442"/>
                <a:gd name="T23" fmla="*/ 71 h 1108"/>
                <a:gd name="T24" fmla="*/ 442 w 442"/>
                <a:gd name="T25" fmla="*/ 47 h 1108"/>
                <a:gd name="T26" fmla="*/ 388 w 442"/>
                <a:gd name="T27" fmla="*/ 0 h 1108"/>
                <a:gd name="T28" fmla="*/ 295 w 442"/>
                <a:gd name="T29" fmla="*/ 156 h 1108"/>
                <a:gd name="T30" fmla="*/ 170 w 442"/>
                <a:gd name="T31" fmla="*/ 738 h 1108"/>
                <a:gd name="T32" fmla="*/ 126 w 442"/>
                <a:gd name="T33" fmla="*/ 967 h 1108"/>
                <a:gd name="T34" fmla="*/ 54 w 442"/>
                <a:gd name="T35" fmla="*/ 1097 h 1108"/>
                <a:gd name="T36" fmla="*/ 24 w 442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1108">
                  <a:moveTo>
                    <a:pt x="24" y="1086"/>
                  </a:moveTo>
                  <a:cubicBezTo>
                    <a:pt x="40" y="1085"/>
                    <a:pt x="48" y="1074"/>
                    <a:pt x="48" y="1061"/>
                  </a:cubicBezTo>
                  <a:cubicBezTo>
                    <a:pt x="48" y="1045"/>
                    <a:pt x="36" y="1037"/>
                    <a:pt x="24" y="1037"/>
                  </a:cubicBezTo>
                  <a:cubicBezTo>
                    <a:pt x="12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5" y="1108"/>
                  </a:cubicBezTo>
                  <a:cubicBezTo>
                    <a:pt x="131" y="1108"/>
                    <a:pt x="159" y="992"/>
                    <a:pt x="195" y="847"/>
                  </a:cubicBezTo>
                  <a:cubicBezTo>
                    <a:pt x="233" y="689"/>
                    <a:pt x="266" y="530"/>
                    <a:pt x="293" y="370"/>
                  </a:cubicBezTo>
                  <a:cubicBezTo>
                    <a:pt x="311" y="264"/>
                    <a:pt x="329" y="164"/>
                    <a:pt x="346" y="100"/>
                  </a:cubicBezTo>
                  <a:cubicBezTo>
                    <a:pt x="352" y="75"/>
                    <a:pt x="369" y="11"/>
                    <a:pt x="389" y="11"/>
                  </a:cubicBezTo>
                  <a:cubicBezTo>
                    <a:pt x="404" y="11"/>
                    <a:pt x="417" y="21"/>
                    <a:pt x="419" y="23"/>
                  </a:cubicBezTo>
                  <a:cubicBezTo>
                    <a:pt x="402" y="24"/>
                    <a:pt x="394" y="35"/>
                    <a:pt x="394" y="47"/>
                  </a:cubicBezTo>
                  <a:cubicBezTo>
                    <a:pt x="394" y="64"/>
                    <a:pt x="406" y="71"/>
                    <a:pt x="418" y="71"/>
                  </a:cubicBezTo>
                  <a:cubicBezTo>
                    <a:pt x="430" y="71"/>
                    <a:pt x="442" y="64"/>
                    <a:pt x="442" y="47"/>
                  </a:cubicBezTo>
                  <a:cubicBezTo>
                    <a:pt x="442" y="20"/>
                    <a:pt x="415" y="0"/>
                    <a:pt x="388" y="0"/>
                  </a:cubicBezTo>
                  <a:cubicBezTo>
                    <a:pt x="350" y="0"/>
                    <a:pt x="322" y="55"/>
                    <a:pt x="295" y="156"/>
                  </a:cubicBezTo>
                  <a:cubicBezTo>
                    <a:pt x="293" y="162"/>
                    <a:pt x="225" y="412"/>
                    <a:pt x="170" y="738"/>
                  </a:cubicBezTo>
                  <a:cubicBezTo>
                    <a:pt x="157" y="815"/>
                    <a:pt x="143" y="898"/>
                    <a:pt x="126" y="967"/>
                  </a:cubicBezTo>
                  <a:cubicBezTo>
                    <a:pt x="118" y="1003"/>
                    <a:pt x="95" y="1097"/>
                    <a:pt x="54" y="1097"/>
                  </a:cubicBezTo>
                  <a:cubicBezTo>
                    <a:pt x="36" y="1097"/>
                    <a:pt x="24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1046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6883400" y="5638800"/>
              <a:ext cx="84138" cy="55563"/>
            </a:xfrm>
            <a:custGeom>
              <a:avLst/>
              <a:gdLst>
                <a:gd name="T0" fmla="*/ 153 w 167"/>
                <a:gd name="T1" fmla="*/ 19 h 110"/>
                <a:gd name="T2" fmla="*/ 163 w 167"/>
                <a:gd name="T3" fmla="*/ 17 h 110"/>
                <a:gd name="T4" fmla="*/ 167 w 167"/>
                <a:gd name="T5" fmla="*/ 8 h 110"/>
                <a:gd name="T6" fmla="*/ 156 w 167"/>
                <a:gd name="T7" fmla="*/ 0 h 110"/>
                <a:gd name="T8" fmla="*/ 49 w 167"/>
                <a:gd name="T9" fmla="*/ 0 h 110"/>
                <a:gd name="T10" fmla="*/ 18 w 167"/>
                <a:gd name="T11" fmla="*/ 13 h 110"/>
                <a:gd name="T12" fmla="*/ 0 w 167"/>
                <a:gd name="T13" fmla="*/ 34 h 110"/>
                <a:gd name="T14" fmla="*/ 5 w 167"/>
                <a:gd name="T15" fmla="*/ 38 h 110"/>
                <a:gd name="T16" fmla="*/ 10 w 167"/>
                <a:gd name="T17" fmla="*/ 35 h 110"/>
                <a:gd name="T18" fmla="*/ 46 w 167"/>
                <a:gd name="T19" fmla="*/ 19 h 110"/>
                <a:gd name="T20" fmla="*/ 64 w 167"/>
                <a:gd name="T21" fmla="*/ 19 h 110"/>
                <a:gd name="T22" fmla="*/ 33 w 167"/>
                <a:gd name="T23" fmla="*/ 92 h 110"/>
                <a:gd name="T24" fmla="*/ 30 w 167"/>
                <a:gd name="T25" fmla="*/ 101 h 110"/>
                <a:gd name="T26" fmla="*/ 39 w 167"/>
                <a:gd name="T27" fmla="*/ 110 h 110"/>
                <a:gd name="T28" fmla="*/ 59 w 167"/>
                <a:gd name="T29" fmla="*/ 79 h 110"/>
                <a:gd name="T30" fmla="*/ 74 w 167"/>
                <a:gd name="T31" fmla="*/ 19 h 110"/>
                <a:gd name="T32" fmla="*/ 107 w 167"/>
                <a:gd name="T33" fmla="*/ 19 h 110"/>
                <a:gd name="T34" fmla="*/ 99 w 167"/>
                <a:gd name="T35" fmla="*/ 70 h 110"/>
                <a:gd name="T36" fmla="*/ 116 w 167"/>
                <a:gd name="T37" fmla="*/ 110 h 110"/>
                <a:gd name="T38" fmla="*/ 129 w 167"/>
                <a:gd name="T39" fmla="*/ 98 h 110"/>
                <a:gd name="T40" fmla="*/ 126 w 167"/>
                <a:gd name="T41" fmla="*/ 91 h 110"/>
                <a:gd name="T42" fmla="*/ 115 w 167"/>
                <a:gd name="T43" fmla="*/ 46 h 110"/>
                <a:gd name="T44" fmla="*/ 118 w 167"/>
                <a:gd name="T45" fmla="*/ 19 h 110"/>
                <a:gd name="T46" fmla="*/ 153 w 167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10">
                  <a:moveTo>
                    <a:pt x="153" y="19"/>
                  </a:moveTo>
                  <a:cubicBezTo>
                    <a:pt x="157" y="19"/>
                    <a:pt x="160" y="19"/>
                    <a:pt x="163" y="17"/>
                  </a:cubicBezTo>
                  <a:cubicBezTo>
                    <a:pt x="165" y="15"/>
                    <a:pt x="167" y="12"/>
                    <a:pt x="167" y="8"/>
                  </a:cubicBezTo>
                  <a:cubicBezTo>
                    <a:pt x="167" y="0"/>
                    <a:pt x="160" y="0"/>
                    <a:pt x="156" y="0"/>
                  </a:cubicBezTo>
                  <a:lnTo>
                    <a:pt x="49" y="0"/>
                  </a:lnTo>
                  <a:cubicBezTo>
                    <a:pt x="44" y="0"/>
                    <a:pt x="33" y="0"/>
                    <a:pt x="18" y="13"/>
                  </a:cubicBezTo>
                  <a:cubicBezTo>
                    <a:pt x="11" y="19"/>
                    <a:pt x="0" y="31"/>
                    <a:pt x="0" y="34"/>
                  </a:cubicBezTo>
                  <a:cubicBezTo>
                    <a:pt x="0" y="38"/>
                    <a:pt x="3" y="38"/>
                    <a:pt x="5" y="38"/>
                  </a:cubicBezTo>
                  <a:cubicBezTo>
                    <a:pt x="8" y="38"/>
                    <a:pt x="8" y="38"/>
                    <a:pt x="10" y="35"/>
                  </a:cubicBezTo>
                  <a:cubicBezTo>
                    <a:pt x="19" y="25"/>
                    <a:pt x="31" y="19"/>
                    <a:pt x="46" y="19"/>
                  </a:cubicBezTo>
                  <a:lnTo>
                    <a:pt x="64" y="19"/>
                  </a:lnTo>
                  <a:cubicBezTo>
                    <a:pt x="55" y="50"/>
                    <a:pt x="42" y="76"/>
                    <a:pt x="33" y="92"/>
                  </a:cubicBezTo>
                  <a:cubicBezTo>
                    <a:pt x="30" y="98"/>
                    <a:pt x="30" y="99"/>
                    <a:pt x="30" y="101"/>
                  </a:cubicBezTo>
                  <a:cubicBezTo>
                    <a:pt x="30" y="107"/>
                    <a:pt x="34" y="110"/>
                    <a:pt x="39" y="110"/>
                  </a:cubicBezTo>
                  <a:cubicBezTo>
                    <a:pt x="49" y="110"/>
                    <a:pt x="53" y="99"/>
                    <a:pt x="59" y="79"/>
                  </a:cubicBezTo>
                  <a:cubicBezTo>
                    <a:pt x="64" y="59"/>
                    <a:pt x="69" y="41"/>
                    <a:pt x="74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70"/>
                  </a:cubicBezTo>
                  <a:cubicBezTo>
                    <a:pt x="99" y="87"/>
                    <a:pt x="105" y="110"/>
                    <a:pt x="116" y="110"/>
                  </a:cubicBezTo>
                  <a:cubicBezTo>
                    <a:pt x="122" y="110"/>
                    <a:pt x="129" y="104"/>
                    <a:pt x="129" y="98"/>
                  </a:cubicBezTo>
                  <a:cubicBezTo>
                    <a:pt x="129" y="95"/>
                    <a:pt x="128" y="94"/>
                    <a:pt x="126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8"/>
                    <a:pt x="116" y="28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Rectangle 104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6872287" y="5713413"/>
              <a:ext cx="107950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1048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6894512" y="5738813"/>
              <a:ext cx="63500" cy="85725"/>
            </a:xfrm>
            <a:custGeom>
              <a:avLst/>
              <a:gdLst>
                <a:gd name="T0" fmla="*/ 123 w 123"/>
                <a:gd name="T1" fmla="*/ 117 h 165"/>
                <a:gd name="T2" fmla="*/ 113 w 123"/>
                <a:gd name="T3" fmla="*/ 117 h 165"/>
                <a:gd name="T4" fmla="*/ 106 w 123"/>
                <a:gd name="T5" fmla="*/ 140 h 165"/>
                <a:gd name="T6" fmla="*/ 79 w 123"/>
                <a:gd name="T7" fmla="*/ 142 h 165"/>
                <a:gd name="T8" fmla="*/ 30 w 123"/>
                <a:gd name="T9" fmla="*/ 142 h 165"/>
                <a:gd name="T10" fmla="*/ 80 w 123"/>
                <a:gd name="T11" fmla="*/ 105 h 165"/>
                <a:gd name="T12" fmla="*/ 123 w 123"/>
                <a:gd name="T13" fmla="*/ 49 h 165"/>
                <a:gd name="T14" fmla="*/ 58 w 123"/>
                <a:gd name="T15" fmla="*/ 0 h 165"/>
                <a:gd name="T16" fmla="*/ 0 w 123"/>
                <a:gd name="T17" fmla="*/ 44 h 165"/>
                <a:gd name="T18" fmla="*/ 14 w 123"/>
                <a:gd name="T19" fmla="*/ 59 h 165"/>
                <a:gd name="T20" fmla="*/ 29 w 123"/>
                <a:gd name="T21" fmla="*/ 44 h 165"/>
                <a:gd name="T22" fmla="*/ 15 w 123"/>
                <a:gd name="T23" fmla="*/ 30 h 165"/>
                <a:gd name="T24" fmla="*/ 53 w 123"/>
                <a:gd name="T25" fmla="*/ 11 h 165"/>
                <a:gd name="T26" fmla="*/ 97 w 123"/>
                <a:gd name="T27" fmla="*/ 50 h 165"/>
                <a:gd name="T28" fmla="*/ 63 w 123"/>
                <a:gd name="T29" fmla="*/ 103 h 165"/>
                <a:gd name="T30" fmla="*/ 3 w 123"/>
                <a:gd name="T31" fmla="*/ 154 h 165"/>
                <a:gd name="T32" fmla="*/ 0 w 123"/>
                <a:gd name="T33" fmla="*/ 158 h 165"/>
                <a:gd name="T34" fmla="*/ 0 w 123"/>
                <a:gd name="T35" fmla="*/ 165 h 165"/>
                <a:gd name="T36" fmla="*/ 115 w 123"/>
                <a:gd name="T37" fmla="*/ 165 h 165"/>
                <a:gd name="T38" fmla="*/ 123 w 123"/>
                <a:gd name="T39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65">
                  <a:moveTo>
                    <a:pt x="123" y="117"/>
                  </a:moveTo>
                  <a:lnTo>
                    <a:pt x="113" y="117"/>
                  </a:lnTo>
                  <a:cubicBezTo>
                    <a:pt x="112" y="122"/>
                    <a:pt x="110" y="138"/>
                    <a:pt x="106" y="140"/>
                  </a:cubicBezTo>
                  <a:cubicBezTo>
                    <a:pt x="104" y="142"/>
                    <a:pt x="83" y="142"/>
                    <a:pt x="79" y="142"/>
                  </a:cubicBezTo>
                  <a:lnTo>
                    <a:pt x="30" y="142"/>
                  </a:lnTo>
                  <a:cubicBezTo>
                    <a:pt x="47" y="129"/>
                    <a:pt x="65" y="115"/>
                    <a:pt x="80" y="105"/>
                  </a:cubicBezTo>
                  <a:cubicBezTo>
                    <a:pt x="102" y="90"/>
                    <a:pt x="123" y="76"/>
                    <a:pt x="123" y="49"/>
                  </a:cubicBezTo>
                  <a:cubicBezTo>
                    <a:pt x="123" y="18"/>
                    <a:pt x="93" y="0"/>
                    <a:pt x="58" y="0"/>
                  </a:cubicBezTo>
                  <a:cubicBezTo>
                    <a:pt x="24" y="0"/>
                    <a:pt x="0" y="19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2" y="30"/>
                    <a:pt x="15" y="30"/>
                  </a:cubicBezTo>
                  <a:cubicBezTo>
                    <a:pt x="22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50"/>
                  </a:cubicBezTo>
                  <a:cubicBezTo>
                    <a:pt x="97" y="70"/>
                    <a:pt x="82" y="86"/>
                    <a:pt x="63" y="103"/>
                  </a:cubicBezTo>
                  <a:lnTo>
                    <a:pt x="3" y="154"/>
                  </a:lnTo>
                  <a:cubicBezTo>
                    <a:pt x="0" y="156"/>
                    <a:pt x="0" y="156"/>
                    <a:pt x="0" y="158"/>
                  </a:cubicBezTo>
                  <a:lnTo>
                    <a:pt x="0" y="165"/>
                  </a:lnTo>
                  <a:lnTo>
                    <a:pt x="115" y="165"/>
                  </a:lnTo>
                  <a:lnTo>
                    <a:pt x="123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1049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6748462" y="6232525"/>
              <a:ext cx="119063" cy="9525"/>
            </a:xfrm>
            <a:custGeom>
              <a:avLst/>
              <a:gdLst>
                <a:gd name="T0" fmla="*/ 222 w 236"/>
                <a:gd name="T1" fmla="*/ 17 h 17"/>
                <a:gd name="T2" fmla="*/ 236 w 236"/>
                <a:gd name="T3" fmla="*/ 9 h 17"/>
                <a:gd name="T4" fmla="*/ 222 w 236"/>
                <a:gd name="T5" fmla="*/ 0 h 17"/>
                <a:gd name="T6" fmla="*/ 14 w 236"/>
                <a:gd name="T7" fmla="*/ 0 h 17"/>
                <a:gd name="T8" fmla="*/ 0 w 236"/>
                <a:gd name="T9" fmla="*/ 9 h 17"/>
                <a:gd name="T10" fmla="*/ 14 w 236"/>
                <a:gd name="T11" fmla="*/ 17 h 17"/>
                <a:gd name="T12" fmla="*/ 222 w 23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7">
                  <a:moveTo>
                    <a:pt x="222" y="17"/>
                  </a:moveTo>
                  <a:cubicBezTo>
                    <a:pt x="228" y="17"/>
                    <a:pt x="236" y="17"/>
                    <a:pt x="236" y="9"/>
                  </a:cubicBezTo>
                  <a:cubicBezTo>
                    <a:pt x="236" y="0"/>
                    <a:pt x="228" y="0"/>
                    <a:pt x="222" y="0"/>
                  </a:cubicBezTo>
                  <a:lnTo>
                    <a:pt x="14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7"/>
                    <a:pt x="8" y="17"/>
                    <a:pt x="14" y="17"/>
                  </a:cubicBezTo>
                  <a:lnTo>
                    <a:pt x="222" y="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1050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6927850" y="6157913"/>
              <a:ext cx="85725" cy="57150"/>
            </a:xfrm>
            <a:custGeom>
              <a:avLst/>
              <a:gdLst>
                <a:gd name="T0" fmla="*/ 153 w 167"/>
                <a:gd name="T1" fmla="*/ 19 h 110"/>
                <a:gd name="T2" fmla="*/ 163 w 167"/>
                <a:gd name="T3" fmla="*/ 17 h 110"/>
                <a:gd name="T4" fmla="*/ 167 w 167"/>
                <a:gd name="T5" fmla="*/ 8 h 110"/>
                <a:gd name="T6" fmla="*/ 156 w 167"/>
                <a:gd name="T7" fmla="*/ 0 h 110"/>
                <a:gd name="T8" fmla="*/ 49 w 167"/>
                <a:gd name="T9" fmla="*/ 0 h 110"/>
                <a:gd name="T10" fmla="*/ 18 w 167"/>
                <a:gd name="T11" fmla="*/ 13 h 110"/>
                <a:gd name="T12" fmla="*/ 0 w 167"/>
                <a:gd name="T13" fmla="*/ 34 h 110"/>
                <a:gd name="T14" fmla="*/ 5 w 167"/>
                <a:gd name="T15" fmla="*/ 38 h 110"/>
                <a:gd name="T16" fmla="*/ 10 w 167"/>
                <a:gd name="T17" fmla="*/ 35 h 110"/>
                <a:gd name="T18" fmla="*/ 46 w 167"/>
                <a:gd name="T19" fmla="*/ 19 h 110"/>
                <a:gd name="T20" fmla="*/ 63 w 167"/>
                <a:gd name="T21" fmla="*/ 19 h 110"/>
                <a:gd name="T22" fmla="*/ 33 w 167"/>
                <a:gd name="T23" fmla="*/ 92 h 110"/>
                <a:gd name="T24" fmla="*/ 29 w 167"/>
                <a:gd name="T25" fmla="*/ 101 h 110"/>
                <a:gd name="T26" fmla="*/ 39 w 167"/>
                <a:gd name="T27" fmla="*/ 110 h 110"/>
                <a:gd name="T28" fmla="*/ 59 w 167"/>
                <a:gd name="T29" fmla="*/ 79 h 110"/>
                <a:gd name="T30" fmla="*/ 74 w 167"/>
                <a:gd name="T31" fmla="*/ 19 h 110"/>
                <a:gd name="T32" fmla="*/ 107 w 167"/>
                <a:gd name="T33" fmla="*/ 19 h 110"/>
                <a:gd name="T34" fmla="*/ 99 w 167"/>
                <a:gd name="T35" fmla="*/ 70 h 110"/>
                <a:gd name="T36" fmla="*/ 116 w 167"/>
                <a:gd name="T37" fmla="*/ 110 h 110"/>
                <a:gd name="T38" fmla="*/ 129 w 167"/>
                <a:gd name="T39" fmla="*/ 98 h 110"/>
                <a:gd name="T40" fmla="*/ 126 w 167"/>
                <a:gd name="T41" fmla="*/ 91 h 110"/>
                <a:gd name="T42" fmla="*/ 115 w 167"/>
                <a:gd name="T43" fmla="*/ 46 h 110"/>
                <a:gd name="T44" fmla="*/ 118 w 167"/>
                <a:gd name="T45" fmla="*/ 19 h 110"/>
                <a:gd name="T46" fmla="*/ 153 w 167"/>
                <a:gd name="T47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10">
                  <a:moveTo>
                    <a:pt x="153" y="19"/>
                  </a:moveTo>
                  <a:cubicBezTo>
                    <a:pt x="157" y="19"/>
                    <a:pt x="160" y="19"/>
                    <a:pt x="163" y="17"/>
                  </a:cubicBezTo>
                  <a:cubicBezTo>
                    <a:pt x="165" y="15"/>
                    <a:pt x="167" y="12"/>
                    <a:pt x="167" y="8"/>
                  </a:cubicBezTo>
                  <a:cubicBezTo>
                    <a:pt x="167" y="0"/>
                    <a:pt x="160" y="0"/>
                    <a:pt x="156" y="0"/>
                  </a:cubicBezTo>
                  <a:lnTo>
                    <a:pt x="49" y="0"/>
                  </a:lnTo>
                  <a:cubicBezTo>
                    <a:pt x="44" y="0"/>
                    <a:pt x="32" y="0"/>
                    <a:pt x="18" y="13"/>
                  </a:cubicBezTo>
                  <a:cubicBezTo>
                    <a:pt x="11" y="19"/>
                    <a:pt x="0" y="31"/>
                    <a:pt x="0" y="34"/>
                  </a:cubicBezTo>
                  <a:cubicBezTo>
                    <a:pt x="0" y="38"/>
                    <a:pt x="3" y="38"/>
                    <a:pt x="5" y="38"/>
                  </a:cubicBezTo>
                  <a:cubicBezTo>
                    <a:pt x="8" y="38"/>
                    <a:pt x="8" y="38"/>
                    <a:pt x="10" y="35"/>
                  </a:cubicBezTo>
                  <a:cubicBezTo>
                    <a:pt x="19" y="25"/>
                    <a:pt x="31" y="19"/>
                    <a:pt x="46" y="19"/>
                  </a:cubicBezTo>
                  <a:lnTo>
                    <a:pt x="63" y="19"/>
                  </a:lnTo>
                  <a:cubicBezTo>
                    <a:pt x="55" y="50"/>
                    <a:pt x="42" y="76"/>
                    <a:pt x="33" y="92"/>
                  </a:cubicBezTo>
                  <a:cubicBezTo>
                    <a:pt x="29" y="98"/>
                    <a:pt x="29" y="99"/>
                    <a:pt x="29" y="101"/>
                  </a:cubicBezTo>
                  <a:cubicBezTo>
                    <a:pt x="29" y="107"/>
                    <a:pt x="34" y="110"/>
                    <a:pt x="39" y="110"/>
                  </a:cubicBezTo>
                  <a:cubicBezTo>
                    <a:pt x="49" y="110"/>
                    <a:pt x="53" y="99"/>
                    <a:pt x="59" y="79"/>
                  </a:cubicBezTo>
                  <a:cubicBezTo>
                    <a:pt x="64" y="59"/>
                    <a:pt x="69" y="41"/>
                    <a:pt x="74" y="19"/>
                  </a:cubicBezTo>
                  <a:lnTo>
                    <a:pt x="107" y="19"/>
                  </a:lnTo>
                  <a:cubicBezTo>
                    <a:pt x="106" y="23"/>
                    <a:pt x="99" y="50"/>
                    <a:pt x="99" y="70"/>
                  </a:cubicBezTo>
                  <a:cubicBezTo>
                    <a:pt x="99" y="87"/>
                    <a:pt x="105" y="110"/>
                    <a:pt x="116" y="110"/>
                  </a:cubicBezTo>
                  <a:cubicBezTo>
                    <a:pt x="122" y="110"/>
                    <a:pt x="129" y="104"/>
                    <a:pt x="129" y="98"/>
                  </a:cubicBezTo>
                  <a:cubicBezTo>
                    <a:pt x="129" y="95"/>
                    <a:pt x="128" y="94"/>
                    <a:pt x="126" y="91"/>
                  </a:cubicBezTo>
                  <a:cubicBezTo>
                    <a:pt x="115" y="72"/>
                    <a:pt x="115" y="50"/>
                    <a:pt x="115" y="46"/>
                  </a:cubicBezTo>
                  <a:cubicBezTo>
                    <a:pt x="115" y="38"/>
                    <a:pt x="116" y="28"/>
                    <a:pt x="118" y="19"/>
                  </a:cubicBezTo>
                  <a:lnTo>
                    <a:pt x="153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Rectangle 105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6916737" y="6234113"/>
              <a:ext cx="109538" cy="793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Freeform 1052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6940550" y="6259513"/>
              <a:ext cx="61913" cy="85725"/>
            </a:xfrm>
            <a:custGeom>
              <a:avLst/>
              <a:gdLst>
                <a:gd name="T0" fmla="*/ 123 w 123"/>
                <a:gd name="T1" fmla="*/ 117 h 165"/>
                <a:gd name="T2" fmla="*/ 113 w 123"/>
                <a:gd name="T3" fmla="*/ 117 h 165"/>
                <a:gd name="T4" fmla="*/ 106 w 123"/>
                <a:gd name="T5" fmla="*/ 140 h 165"/>
                <a:gd name="T6" fmla="*/ 79 w 123"/>
                <a:gd name="T7" fmla="*/ 141 h 165"/>
                <a:gd name="T8" fmla="*/ 30 w 123"/>
                <a:gd name="T9" fmla="*/ 141 h 165"/>
                <a:gd name="T10" fmla="*/ 80 w 123"/>
                <a:gd name="T11" fmla="*/ 105 h 165"/>
                <a:gd name="T12" fmla="*/ 123 w 123"/>
                <a:gd name="T13" fmla="*/ 49 h 165"/>
                <a:gd name="T14" fmla="*/ 58 w 123"/>
                <a:gd name="T15" fmla="*/ 0 h 165"/>
                <a:gd name="T16" fmla="*/ 0 w 123"/>
                <a:gd name="T17" fmla="*/ 44 h 165"/>
                <a:gd name="T18" fmla="*/ 14 w 123"/>
                <a:gd name="T19" fmla="*/ 59 h 165"/>
                <a:gd name="T20" fmla="*/ 29 w 123"/>
                <a:gd name="T21" fmla="*/ 44 h 165"/>
                <a:gd name="T22" fmla="*/ 15 w 123"/>
                <a:gd name="T23" fmla="*/ 29 h 165"/>
                <a:gd name="T24" fmla="*/ 53 w 123"/>
                <a:gd name="T25" fmla="*/ 11 h 165"/>
                <a:gd name="T26" fmla="*/ 97 w 123"/>
                <a:gd name="T27" fmla="*/ 50 h 165"/>
                <a:gd name="T28" fmla="*/ 63 w 123"/>
                <a:gd name="T29" fmla="*/ 102 h 165"/>
                <a:gd name="T30" fmla="*/ 3 w 123"/>
                <a:gd name="T31" fmla="*/ 154 h 165"/>
                <a:gd name="T32" fmla="*/ 0 w 123"/>
                <a:gd name="T33" fmla="*/ 158 h 165"/>
                <a:gd name="T34" fmla="*/ 0 w 123"/>
                <a:gd name="T35" fmla="*/ 165 h 165"/>
                <a:gd name="T36" fmla="*/ 115 w 123"/>
                <a:gd name="T37" fmla="*/ 165 h 165"/>
                <a:gd name="T38" fmla="*/ 123 w 123"/>
                <a:gd name="T39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65">
                  <a:moveTo>
                    <a:pt x="123" y="117"/>
                  </a:moveTo>
                  <a:lnTo>
                    <a:pt x="113" y="117"/>
                  </a:lnTo>
                  <a:cubicBezTo>
                    <a:pt x="112" y="122"/>
                    <a:pt x="110" y="137"/>
                    <a:pt x="106" y="140"/>
                  </a:cubicBezTo>
                  <a:cubicBezTo>
                    <a:pt x="104" y="141"/>
                    <a:pt x="83" y="141"/>
                    <a:pt x="79" y="141"/>
                  </a:cubicBezTo>
                  <a:lnTo>
                    <a:pt x="30" y="141"/>
                  </a:lnTo>
                  <a:cubicBezTo>
                    <a:pt x="47" y="129"/>
                    <a:pt x="65" y="115"/>
                    <a:pt x="80" y="105"/>
                  </a:cubicBezTo>
                  <a:cubicBezTo>
                    <a:pt x="102" y="90"/>
                    <a:pt x="123" y="76"/>
                    <a:pt x="123" y="49"/>
                  </a:cubicBezTo>
                  <a:cubicBezTo>
                    <a:pt x="123" y="18"/>
                    <a:pt x="93" y="0"/>
                    <a:pt x="58" y="0"/>
                  </a:cubicBezTo>
                  <a:cubicBezTo>
                    <a:pt x="24" y="0"/>
                    <a:pt x="0" y="19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4"/>
                    <a:pt x="29" y="44"/>
                  </a:cubicBezTo>
                  <a:cubicBezTo>
                    <a:pt x="29" y="35"/>
                    <a:pt x="22" y="30"/>
                    <a:pt x="15" y="29"/>
                  </a:cubicBezTo>
                  <a:cubicBezTo>
                    <a:pt x="21" y="18"/>
                    <a:pt x="36" y="11"/>
                    <a:pt x="53" y="11"/>
                  </a:cubicBezTo>
                  <a:cubicBezTo>
                    <a:pt x="77" y="11"/>
                    <a:pt x="97" y="25"/>
                    <a:pt x="97" y="50"/>
                  </a:cubicBezTo>
                  <a:cubicBezTo>
                    <a:pt x="97" y="70"/>
                    <a:pt x="82" y="86"/>
                    <a:pt x="63" y="102"/>
                  </a:cubicBezTo>
                  <a:lnTo>
                    <a:pt x="3" y="154"/>
                  </a:lnTo>
                  <a:cubicBezTo>
                    <a:pt x="0" y="156"/>
                    <a:pt x="0" y="156"/>
                    <a:pt x="0" y="158"/>
                  </a:cubicBezTo>
                  <a:lnTo>
                    <a:pt x="0" y="165"/>
                  </a:lnTo>
                  <a:lnTo>
                    <a:pt x="115" y="165"/>
                  </a:lnTo>
                  <a:lnTo>
                    <a:pt x="123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Freeform 1053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124700" y="5699125"/>
              <a:ext cx="223838" cy="571500"/>
            </a:xfrm>
            <a:custGeom>
              <a:avLst/>
              <a:gdLst>
                <a:gd name="T0" fmla="*/ 24 w 443"/>
                <a:gd name="T1" fmla="*/ 1086 h 1108"/>
                <a:gd name="T2" fmla="*/ 49 w 443"/>
                <a:gd name="T3" fmla="*/ 1061 h 1108"/>
                <a:gd name="T4" fmla="*/ 25 w 443"/>
                <a:gd name="T5" fmla="*/ 1037 h 1108"/>
                <a:gd name="T6" fmla="*/ 0 w 443"/>
                <a:gd name="T7" fmla="*/ 1062 h 1108"/>
                <a:gd name="T8" fmla="*/ 56 w 443"/>
                <a:gd name="T9" fmla="*/ 1108 h 1108"/>
                <a:gd name="T10" fmla="*/ 195 w 443"/>
                <a:gd name="T11" fmla="*/ 847 h 1108"/>
                <a:gd name="T12" fmla="*/ 293 w 443"/>
                <a:gd name="T13" fmla="*/ 370 h 1108"/>
                <a:gd name="T14" fmla="*/ 347 w 443"/>
                <a:gd name="T15" fmla="*/ 100 h 1108"/>
                <a:gd name="T16" fmla="*/ 389 w 443"/>
                <a:gd name="T17" fmla="*/ 11 h 1108"/>
                <a:gd name="T18" fmla="*/ 419 w 443"/>
                <a:gd name="T19" fmla="*/ 23 h 1108"/>
                <a:gd name="T20" fmla="*/ 394 w 443"/>
                <a:gd name="T21" fmla="*/ 47 h 1108"/>
                <a:gd name="T22" fmla="*/ 418 w 443"/>
                <a:gd name="T23" fmla="*/ 71 h 1108"/>
                <a:gd name="T24" fmla="*/ 443 w 443"/>
                <a:gd name="T25" fmla="*/ 47 h 1108"/>
                <a:gd name="T26" fmla="*/ 388 w 443"/>
                <a:gd name="T27" fmla="*/ 0 h 1108"/>
                <a:gd name="T28" fmla="*/ 295 w 443"/>
                <a:gd name="T29" fmla="*/ 156 h 1108"/>
                <a:gd name="T30" fmla="*/ 171 w 443"/>
                <a:gd name="T31" fmla="*/ 738 h 1108"/>
                <a:gd name="T32" fmla="*/ 127 w 443"/>
                <a:gd name="T33" fmla="*/ 967 h 1108"/>
                <a:gd name="T34" fmla="*/ 55 w 443"/>
                <a:gd name="T35" fmla="*/ 1097 h 1108"/>
                <a:gd name="T36" fmla="*/ 24 w 443"/>
                <a:gd name="T37" fmla="*/ 1086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" h="1108">
                  <a:moveTo>
                    <a:pt x="24" y="1086"/>
                  </a:moveTo>
                  <a:cubicBezTo>
                    <a:pt x="40" y="1085"/>
                    <a:pt x="49" y="1074"/>
                    <a:pt x="49" y="1061"/>
                  </a:cubicBezTo>
                  <a:cubicBezTo>
                    <a:pt x="49" y="1045"/>
                    <a:pt x="36" y="1037"/>
                    <a:pt x="25" y="1037"/>
                  </a:cubicBezTo>
                  <a:cubicBezTo>
                    <a:pt x="13" y="1037"/>
                    <a:pt x="0" y="1044"/>
                    <a:pt x="0" y="1062"/>
                  </a:cubicBezTo>
                  <a:cubicBezTo>
                    <a:pt x="0" y="1087"/>
                    <a:pt x="25" y="1108"/>
                    <a:pt x="56" y="1108"/>
                  </a:cubicBezTo>
                  <a:cubicBezTo>
                    <a:pt x="131" y="1108"/>
                    <a:pt x="160" y="992"/>
                    <a:pt x="195" y="847"/>
                  </a:cubicBezTo>
                  <a:cubicBezTo>
                    <a:pt x="234" y="689"/>
                    <a:pt x="266" y="530"/>
                    <a:pt x="293" y="370"/>
                  </a:cubicBezTo>
                  <a:cubicBezTo>
                    <a:pt x="311" y="264"/>
                    <a:pt x="330" y="164"/>
                    <a:pt x="347" y="100"/>
                  </a:cubicBezTo>
                  <a:cubicBezTo>
                    <a:pt x="353" y="75"/>
                    <a:pt x="370" y="11"/>
                    <a:pt x="389" y="11"/>
                  </a:cubicBezTo>
                  <a:cubicBezTo>
                    <a:pt x="405" y="11"/>
                    <a:pt x="417" y="21"/>
                    <a:pt x="419" y="23"/>
                  </a:cubicBezTo>
                  <a:cubicBezTo>
                    <a:pt x="403" y="24"/>
                    <a:pt x="394" y="35"/>
                    <a:pt x="394" y="47"/>
                  </a:cubicBezTo>
                  <a:cubicBezTo>
                    <a:pt x="394" y="64"/>
                    <a:pt x="407" y="71"/>
                    <a:pt x="418" y="71"/>
                  </a:cubicBezTo>
                  <a:cubicBezTo>
                    <a:pt x="430" y="71"/>
                    <a:pt x="443" y="64"/>
                    <a:pt x="443" y="47"/>
                  </a:cubicBezTo>
                  <a:cubicBezTo>
                    <a:pt x="443" y="20"/>
                    <a:pt x="416" y="0"/>
                    <a:pt x="388" y="0"/>
                  </a:cubicBezTo>
                  <a:cubicBezTo>
                    <a:pt x="350" y="0"/>
                    <a:pt x="322" y="55"/>
                    <a:pt x="295" y="156"/>
                  </a:cubicBezTo>
                  <a:cubicBezTo>
                    <a:pt x="294" y="162"/>
                    <a:pt x="226" y="412"/>
                    <a:pt x="171" y="738"/>
                  </a:cubicBezTo>
                  <a:cubicBezTo>
                    <a:pt x="158" y="815"/>
                    <a:pt x="143" y="898"/>
                    <a:pt x="127" y="967"/>
                  </a:cubicBezTo>
                  <a:cubicBezTo>
                    <a:pt x="118" y="1003"/>
                    <a:pt x="95" y="1097"/>
                    <a:pt x="55" y="1097"/>
                  </a:cubicBezTo>
                  <a:cubicBezTo>
                    <a:pt x="37" y="1097"/>
                    <a:pt x="25" y="1086"/>
                    <a:pt x="24" y="10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105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7375525" y="5683250"/>
              <a:ext cx="174625" cy="80963"/>
            </a:xfrm>
            <a:custGeom>
              <a:avLst/>
              <a:gdLst>
                <a:gd name="T0" fmla="*/ 175 w 344"/>
                <a:gd name="T1" fmla="*/ 58 h 157"/>
                <a:gd name="T2" fmla="*/ 138 w 344"/>
                <a:gd name="T3" fmla="*/ 21 h 157"/>
                <a:gd name="T4" fmla="*/ 75 w 344"/>
                <a:gd name="T5" fmla="*/ 0 h 157"/>
                <a:gd name="T6" fmla="*/ 0 w 344"/>
                <a:gd name="T7" fmla="*/ 78 h 157"/>
                <a:gd name="T8" fmla="*/ 74 w 344"/>
                <a:gd name="T9" fmla="*/ 157 h 157"/>
                <a:gd name="T10" fmla="*/ 169 w 344"/>
                <a:gd name="T11" fmla="*/ 99 h 157"/>
                <a:gd name="T12" fmla="*/ 206 w 344"/>
                <a:gd name="T13" fmla="*/ 136 h 157"/>
                <a:gd name="T14" fmla="*/ 269 w 344"/>
                <a:gd name="T15" fmla="*/ 157 h 157"/>
                <a:gd name="T16" fmla="*/ 344 w 344"/>
                <a:gd name="T17" fmla="*/ 78 h 157"/>
                <a:gd name="T18" fmla="*/ 270 w 344"/>
                <a:gd name="T19" fmla="*/ 0 h 157"/>
                <a:gd name="T20" fmla="*/ 175 w 344"/>
                <a:gd name="T21" fmla="*/ 58 h 157"/>
                <a:gd name="T22" fmla="*/ 186 w 344"/>
                <a:gd name="T23" fmla="*/ 71 h 157"/>
                <a:gd name="T24" fmla="*/ 273 w 344"/>
                <a:gd name="T25" fmla="*/ 13 h 157"/>
                <a:gd name="T26" fmla="*/ 334 w 344"/>
                <a:gd name="T27" fmla="*/ 78 h 157"/>
                <a:gd name="T28" fmla="*/ 275 w 344"/>
                <a:gd name="T29" fmla="*/ 138 h 157"/>
                <a:gd name="T30" fmla="*/ 186 w 344"/>
                <a:gd name="T31" fmla="*/ 71 h 157"/>
                <a:gd name="T32" fmla="*/ 158 w 344"/>
                <a:gd name="T33" fmla="*/ 86 h 157"/>
                <a:gd name="T34" fmla="*/ 71 w 344"/>
                <a:gd name="T35" fmla="*/ 144 h 157"/>
                <a:gd name="T36" fmla="*/ 10 w 344"/>
                <a:gd name="T37" fmla="*/ 78 h 157"/>
                <a:gd name="T38" fmla="*/ 70 w 344"/>
                <a:gd name="T39" fmla="*/ 19 h 157"/>
                <a:gd name="T40" fmla="*/ 158 w 344"/>
                <a:gd name="T41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4" h="157">
                  <a:moveTo>
                    <a:pt x="175" y="58"/>
                  </a:moveTo>
                  <a:cubicBezTo>
                    <a:pt x="157" y="36"/>
                    <a:pt x="151" y="30"/>
                    <a:pt x="138" y="21"/>
                  </a:cubicBezTo>
                  <a:cubicBezTo>
                    <a:pt x="117" y="6"/>
                    <a:pt x="94" y="0"/>
                    <a:pt x="75" y="0"/>
                  </a:cubicBezTo>
                  <a:cubicBezTo>
                    <a:pt x="32" y="0"/>
                    <a:pt x="0" y="37"/>
                    <a:pt x="0" y="78"/>
                  </a:cubicBezTo>
                  <a:cubicBezTo>
                    <a:pt x="0" y="119"/>
                    <a:pt x="30" y="157"/>
                    <a:pt x="74" y="157"/>
                  </a:cubicBezTo>
                  <a:cubicBezTo>
                    <a:pt x="123" y="157"/>
                    <a:pt x="156" y="117"/>
                    <a:pt x="169" y="99"/>
                  </a:cubicBezTo>
                  <a:cubicBezTo>
                    <a:pt x="187" y="120"/>
                    <a:pt x="193" y="126"/>
                    <a:pt x="206" y="136"/>
                  </a:cubicBezTo>
                  <a:cubicBezTo>
                    <a:pt x="227" y="151"/>
                    <a:pt x="250" y="157"/>
                    <a:pt x="269" y="157"/>
                  </a:cubicBezTo>
                  <a:cubicBezTo>
                    <a:pt x="312" y="157"/>
                    <a:pt x="344" y="120"/>
                    <a:pt x="344" y="78"/>
                  </a:cubicBezTo>
                  <a:cubicBezTo>
                    <a:pt x="344" y="37"/>
                    <a:pt x="314" y="0"/>
                    <a:pt x="270" y="0"/>
                  </a:cubicBezTo>
                  <a:cubicBezTo>
                    <a:pt x="222" y="0"/>
                    <a:pt x="188" y="39"/>
                    <a:pt x="175" y="58"/>
                  </a:cubicBezTo>
                  <a:close/>
                  <a:moveTo>
                    <a:pt x="186" y="71"/>
                  </a:moveTo>
                  <a:cubicBezTo>
                    <a:pt x="200" y="48"/>
                    <a:pt x="231" y="13"/>
                    <a:pt x="273" y="13"/>
                  </a:cubicBezTo>
                  <a:cubicBezTo>
                    <a:pt x="309" y="13"/>
                    <a:pt x="334" y="45"/>
                    <a:pt x="334" y="78"/>
                  </a:cubicBezTo>
                  <a:cubicBezTo>
                    <a:pt x="334" y="112"/>
                    <a:pt x="307" y="138"/>
                    <a:pt x="275" y="138"/>
                  </a:cubicBezTo>
                  <a:cubicBezTo>
                    <a:pt x="242" y="138"/>
                    <a:pt x="220" y="111"/>
                    <a:pt x="186" y="71"/>
                  </a:cubicBezTo>
                  <a:close/>
                  <a:moveTo>
                    <a:pt x="158" y="86"/>
                  </a:moveTo>
                  <a:cubicBezTo>
                    <a:pt x="144" y="108"/>
                    <a:pt x="113" y="144"/>
                    <a:pt x="71" y="144"/>
                  </a:cubicBezTo>
                  <a:cubicBezTo>
                    <a:pt x="35" y="144"/>
                    <a:pt x="10" y="112"/>
                    <a:pt x="10" y="78"/>
                  </a:cubicBezTo>
                  <a:cubicBezTo>
                    <a:pt x="10" y="45"/>
                    <a:pt x="37" y="19"/>
                    <a:pt x="70" y="19"/>
                  </a:cubicBezTo>
                  <a:cubicBezTo>
                    <a:pt x="102" y="19"/>
                    <a:pt x="124" y="45"/>
                    <a:pt x="158" y="8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1055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261225" y="6203950"/>
              <a:ext cx="80963" cy="80963"/>
            </a:xfrm>
            <a:custGeom>
              <a:avLst/>
              <a:gdLst>
                <a:gd name="T0" fmla="*/ 37 w 160"/>
                <a:gd name="T1" fmla="*/ 123 h 158"/>
                <a:gd name="T2" fmla="*/ 82 w 160"/>
                <a:gd name="T3" fmla="*/ 84 h 158"/>
                <a:gd name="T4" fmla="*/ 125 w 160"/>
                <a:gd name="T5" fmla="*/ 47 h 158"/>
                <a:gd name="T6" fmla="*/ 160 w 160"/>
                <a:gd name="T7" fmla="*/ 5 h 158"/>
                <a:gd name="T8" fmla="*/ 154 w 160"/>
                <a:gd name="T9" fmla="*/ 0 h 158"/>
                <a:gd name="T10" fmla="*/ 148 w 160"/>
                <a:gd name="T11" fmla="*/ 4 h 158"/>
                <a:gd name="T12" fmla="*/ 122 w 160"/>
                <a:gd name="T13" fmla="*/ 25 h 158"/>
                <a:gd name="T14" fmla="*/ 102 w 160"/>
                <a:gd name="T15" fmla="*/ 15 h 158"/>
                <a:gd name="T16" fmla="*/ 74 w 160"/>
                <a:gd name="T17" fmla="*/ 0 h 158"/>
                <a:gd name="T18" fmla="*/ 27 w 160"/>
                <a:gd name="T19" fmla="*/ 41 h 158"/>
                <a:gd name="T20" fmla="*/ 33 w 160"/>
                <a:gd name="T21" fmla="*/ 45 h 158"/>
                <a:gd name="T22" fmla="*/ 40 w 160"/>
                <a:gd name="T23" fmla="*/ 40 h 158"/>
                <a:gd name="T24" fmla="*/ 70 w 160"/>
                <a:gd name="T25" fmla="*/ 28 h 158"/>
                <a:gd name="T26" fmla="*/ 92 w 160"/>
                <a:gd name="T27" fmla="*/ 31 h 158"/>
                <a:gd name="T28" fmla="*/ 122 w 160"/>
                <a:gd name="T29" fmla="*/ 35 h 158"/>
                <a:gd name="T30" fmla="*/ 74 w 160"/>
                <a:gd name="T31" fmla="*/ 77 h 158"/>
                <a:gd name="T32" fmla="*/ 31 w 160"/>
                <a:gd name="T33" fmla="*/ 114 h 158"/>
                <a:gd name="T34" fmla="*/ 0 w 160"/>
                <a:gd name="T35" fmla="*/ 153 h 158"/>
                <a:gd name="T36" fmla="*/ 5 w 160"/>
                <a:gd name="T37" fmla="*/ 158 h 158"/>
                <a:gd name="T38" fmla="*/ 11 w 160"/>
                <a:gd name="T39" fmla="*/ 154 h 158"/>
                <a:gd name="T40" fmla="*/ 43 w 160"/>
                <a:gd name="T41" fmla="*/ 133 h 158"/>
                <a:gd name="T42" fmla="*/ 62 w 160"/>
                <a:gd name="T43" fmla="*/ 142 h 158"/>
                <a:gd name="T44" fmla="*/ 91 w 160"/>
                <a:gd name="T45" fmla="*/ 158 h 158"/>
                <a:gd name="T46" fmla="*/ 152 w 160"/>
                <a:gd name="T47" fmla="*/ 104 h 158"/>
                <a:gd name="T48" fmla="*/ 146 w 160"/>
                <a:gd name="T49" fmla="*/ 99 h 158"/>
                <a:gd name="T50" fmla="*/ 140 w 160"/>
                <a:gd name="T51" fmla="*/ 105 h 158"/>
                <a:gd name="T52" fmla="*/ 95 w 160"/>
                <a:gd name="T53" fmla="*/ 130 h 158"/>
                <a:gd name="T54" fmla="*/ 70 w 160"/>
                <a:gd name="T55" fmla="*/ 127 h 158"/>
                <a:gd name="T56" fmla="*/ 45 w 160"/>
                <a:gd name="T57" fmla="*/ 123 h 158"/>
                <a:gd name="T58" fmla="*/ 37 w 160"/>
                <a:gd name="T59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8">
                  <a:moveTo>
                    <a:pt x="37" y="123"/>
                  </a:moveTo>
                  <a:cubicBezTo>
                    <a:pt x="46" y="114"/>
                    <a:pt x="52" y="108"/>
                    <a:pt x="82" y="84"/>
                  </a:cubicBezTo>
                  <a:cubicBezTo>
                    <a:pt x="89" y="78"/>
                    <a:pt x="115" y="57"/>
                    <a:pt x="125" y="47"/>
                  </a:cubicBezTo>
                  <a:cubicBezTo>
                    <a:pt x="147" y="27"/>
                    <a:pt x="160" y="9"/>
                    <a:pt x="160" y="5"/>
                  </a:cubicBezTo>
                  <a:cubicBezTo>
                    <a:pt x="160" y="0"/>
                    <a:pt x="155" y="0"/>
                    <a:pt x="154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37" y="20"/>
                    <a:pt x="130" y="25"/>
                    <a:pt x="122" y="25"/>
                  </a:cubicBezTo>
                  <a:cubicBezTo>
                    <a:pt x="117" y="25"/>
                    <a:pt x="112" y="25"/>
                    <a:pt x="102" y="15"/>
                  </a:cubicBezTo>
                  <a:cubicBezTo>
                    <a:pt x="90" y="3"/>
                    <a:pt x="82" y="0"/>
                    <a:pt x="74" y="0"/>
                  </a:cubicBezTo>
                  <a:cubicBezTo>
                    <a:pt x="46" y="0"/>
                    <a:pt x="27" y="31"/>
                    <a:pt x="27" y="41"/>
                  </a:cubicBezTo>
                  <a:cubicBezTo>
                    <a:pt x="27" y="44"/>
                    <a:pt x="31" y="45"/>
                    <a:pt x="33" y="45"/>
                  </a:cubicBezTo>
                  <a:cubicBezTo>
                    <a:pt x="38" y="45"/>
                    <a:pt x="38" y="44"/>
                    <a:pt x="40" y="40"/>
                  </a:cubicBezTo>
                  <a:cubicBezTo>
                    <a:pt x="45" y="28"/>
                    <a:pt x="64" y="28"/>
                    <a:pt x="70" y="28"/>
                  </a:cubicBezTo>
                  <a:cubicBezTo>
                    <a:pt x="78" y="28"/>
                    <a:pt x="87" y="30"/>
                    <a:pt x="92" y="31"/>
                  </a:cubicBezTo>
                  <a:cubicBezTo>
                    <a:pt x="111" y="35"/>
                    <a:pt x="114" y="35"/>
                    <a:pt x="122" y="35"/>
                  </a:cubicBezTo>
                  <a:cubicBezTo>
                    <a:pt x="113" y="44"/>
                    <a:pt x="107" y="51"/>
                    <a:pt x="74" y="77"/>
                  </a:cubicBezTo>
                  <a:cubicBezTo>
                    <a:pt x="47" y="99"/>
                    <a:pt x="37" y="107"/>
                    <a:pt x="31" y="114"/>
                  </a:cubicBezTo>
                  <a:cubicBezTo>
                    <a:pt x="10" y="135"/>
                    <a:pt x="0" y="150"/>
                    <a:pt x="0" y="153"/>
                  </a:cubicBezTo>
                  <a:cubicBezTo>
                    <a:pt x="0" y="158"/>
                    <a:pt x="4" y="158"/>
                    <a:pt x="5" y="158"/>
                  </a:cubicBezTo>
                  <a:cubicBezTo>
                    <a:pt x="9" y="158"/>
                    <a:pt x="10" y="157"/>
                    <a:pt x="11" y="154"/>
                  </a:cubicBezTo>
                  <a:cubicBezTo>
                    <a:pt x="21" y="141"/>
                    <a:pt x="32" y="133"/>
                    <a:pt x="43" y="133"/>
                  </a:cubicBezTo>
                  <a:cubicBezTo>
                    <a:pt x="48" y="133"/>
                    <a:pt x="53" y="133"/>
                    <a:pt x="62" y="142"/>
                  </a:cubicBezTo>
                  <a:cubicBezTo>
                    <a:pt x="73" y="152"/>
                    <a:pt x="80" y="158"/>
                    <a:pt x="91" y="158"/>
                  </a:cubicBezTo>
                  <a:cubicBezTo>
                    <a:pt x="129" y="158"/>
                    <a:pt x="152" y="115"/>
                    <a:pt x="152" y="104"/>
                  </a:cubicBezTo>
                  <a:cubicBezTo>
                    <a:pt x="152" y="99"/>
                    <a:pt x="148" y="99"/>
                    <a:pt x="146" y="99"/>
                  </a:cubicBezTo>
                  <a:cubicBezTo>
                    <a:pt x="142" y="99"/>
                    <a:pt x="141" y="101"/>
                    <a:pt x="140" y="105"/>
                  </a:cubicBezTo>
                  <a:cubicBezTo>
                    <a:pt x="133" y="122"/>
                    <a:pt x="112" y="130"/>
                    <a:pt x="95" y="130"/>
                  </a:cubicBezTo>
                  <a:cubicBezTo>
                    <a:pt x="87" y="130"/>
                    <a:pt x="79" y="129"/>
                    <a:pt x="70" y="127"/>
                  </a:cubicBezTo>
                  <a:cubicBezTo>
                    <a:pt x="54" y="123"/>
                    <a:pt x="51" y="123"/>
                    <a:pt x="45" y="123"/>
                  </a:cubicBezTo>
                  <a:cubicBezTo>
                    <a:pt x="44" y="123"/>
                    <a:pt x="39" y="123"/>
                    <a:pt x="37" y="1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1056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7361237" y="6251575"/>
              <a:ext cx="55563" cy="58738"/>
            </a:xfrm>
            <a:custGeom>
              <a:avLst/>
              <a:gdLst>
                <a:gd name="T0" fmla="*/ 97 w 110"/>
                <a:gd name="T1" fmla="*/ 16 h 113"/>
                <a:gd name="T2" fmla="*/ 88 w 110"/>
                <a:gd name="T3" fmla="*/ 29 h 113"/>
                <a:gd name="T4" fmla="*/ 97 w 110"/>
                <a:gd name="T5" fmla="*/ 37 h 113"/>
                <a:gd name="T6" fmla="*/ 110 w 110"/>
                <a:gd name="T7" fmla="*/ 22 h 113"/>
                <a:gd name="T8" fmla="*/ 72 w 110"/>
                <a:gd name="T9" fmla="*/ 0 h 113"/>
                <a:gd name="T10" fmla="*/ 22 w 110"/>
                <a:gd name="T11" fmla="*/ 35 h 113"/>
                <a:gd name="T12" fmla="*/ 32 w 110"/>
                <a:gd name="T13" fmla="*/ 52 h 113"/>
                <a:gd name="T14" fmla="*/ 59 w 110"/>
                <a:gd name="T15" fmla="*/ 61 h 113"/>
                <a:gd name="T16" fmla="*/ 92 w 110"/>
                <a:gd name="T17" fmla="*/ 78 h 113"/>
                <a:gd name="T18" fmla="*/ 47 w 110"/>
                <a:gd name="T19" fmla="*/ 104 h 113"/>
                <a:gd name="T20" fmla="*/ 14 w 110"/>
                <a:gd name="T21" fmla="*/ 96 h 113"/>
                <a:gd name="T22" fmla="*/ 27 w 110"/>
                <a:gd name="T23" fmla="*/ 81 h 113"/>
                <a:gd name="T24" fmla="*/ 16 w 110"/>
                <a:gd name="T25" fmla="*/ 70 h 113"/>
                <a:gd name="T26" fmla="*/ 0 w 110"/>
                <a:gd name="T27" fmla="*/ 88 h 113"/>
                <a:gd name="T28" fmla="*/ 46 w 110"/>
                <a:gd name="T29" fmla="*/ 113 h 113"/>
                <a:gd name="T30" fmla="*/ 106 w 110"/>
                <a:gd name="T31" fmla="*/ 73 h 113"/>
                <a:gd name="T32" fmla="*/ 65 w 110"/>
                <a:gd name="T33" fmla="*/ 44 h 113"/>
                <a:gd name="T34" fmla="*/ 36 w 110"/>
                <a:gd name="T35" fmla="*/ 30 h 113"/>
                <a:gd name="T36" fmla="*/ 71 w 110"/>
                <a:gd name="T37" fmla="*/ 9 h 113"/>
                <a:gd name="T38" fmla="*/ 97 w 110"/>
                <a:gd name="T3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13">
                  <a:moveTo>
                    <a:pt x="97" y="16"/>
                  </a:moveTo>
                  <a:cubicBezTo>
                    <a:pt x="89" y="19"/>
                    <a:pt x="88" y="26"/>
                    <a:pt x="88" y="29"/>
                  </a:cubicBezTo>
                  <a:cubicBezTo>
                    <a:pt x="88" y="35"/>
                    <a:pt x="93" y="37"/>
                    <a:pt x="97" y="37"/>
                  </a:cubicBezTo>
                  <a:cubicBezTo>
                    <a:pt x="100" y="37"/>
                    <a:pt x="110" y="35"/>
                    <a:pt x="110" y="22"/>
                  </a:cubicBezTo>
                  <a:cubicBezTo>
                    <a:pt x="110" y="5"/>
                    <a:pt x="90" y="0"/>
                    <a:pt x="72" y="0"/>
                  </a:cubicBezTo>
                  <a:cubicBezTo>
                    <a:pt x="30" y="0"/>
                    <a:pt x="22" y="26"/>
                    <a:pt x="22" y="35"/>
                  </a:cubicBezTo>
                  <a:cubicBezTo>
                    <a:pt x="22" y="44"/>
                    <a:pt x="27" y="49"/>
                    <a:pt x="32" y="52"/>
                  </a:cubicBezTo>
                  <a:cubicBezTo>
                    <a:pt x="39" y="57"/>
                    <a:pt x="46" y="58"/>
                    <a:pt x="59" y="61"/>
                  </a:cubicBezTo>
                  <a:cubicBezTo>
                    <a:pt x="75" y="63"/>
                    <a:pt x="92" y="66"/>
                    <a:pt x="92" y="78"/>
                  </a:cubicBezTo>
                  <a:cubicBezTo>
                    <a:pt x="92" y="79"/>
                    <a:pt x="92" y="104"/>
                    <a:pt x="47" y="104"/>
                  </a:cubicBezTo>
                  <a:cubicBezTo>
                    <a:pt x="37" y="104"/>
                    <a:pt x="22" y="104"/>
                    <a:pt x="14" y="96"/>
                  </a:cubicBezTo>
                  <a:cubicBezTo>
                    <a:pt x="23" y="94"/>
                    <a:pt x="27" y="87"/>
                    <a:pt x="27" y="81"/>
                  </a:cubicBezTo>
                  <a:cubicBezTo>
                    <a:pt x="27" y="74"/>
                    <a:pt x="21" y="70"/>
                    <a:pt x="16" y="70"/>
                  </a:cubicBezTo>
                  <a:cubicBezTo>
                    <a:pt x="8" y="70"/>
                    <a:pt x="0" y="77"/>
                    <a:pt x="0" y="88"/>
                  </a:cubicBezTo>
                  <a:cubicBezTo>
                    <a:pt x="0" y="113"/>
                    <a:pt x="39" y="113"/>
                    <a:pt x="46" y="113"/>
                  </a:cubicBezTo>
                  <a:cubicBezTo>
                    <a:pt x="97" y="113"/>
                    <a:pt x="106" y="83"/>
                    <a:pt x="106" y="73"/>
                  </a:cubicBezTo>
                  <a:cubicBezTo>
                    <a:pt x="106" y="51"/>
                    <a:pt x="78" y="47"/>
                    <a:pt x="65" y="44"/>
                  </a:cubicBezTo>
                  <a:cubicBezTo>
                    <a:pt x="48" y="42"/>
                    <a:pt x="36" y="40"/>
                    <a:pt x="36" y="30"/>
                  </a:cubicBezTo>
                  <a:cubicBezTo>
                    <a:pt x="36" y="29"/>
                    <a:pt x="36" y="9"/>
                    <a:pt x="71" y="9"/>
                  </a:cubicBezTo>
                  <a:cubicBezTo>
                    <a:pt x="78" y="9"/>
                    <a:pt x="91" y="9"/>
                    <a:pt x="97" y="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105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7626350" y="5935663"/>
              <a:ext cx="119063" cy="168275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1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8" name="Freeform 1058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756525" y="5935663"/>
              <a:ext cx="204788" cy="11588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7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6" y="97"/>
                  </a:cubicBezTo>
                  <a:cubicBezTo>
                    <a:pt x="88" y="88"/>
                    <a:pt x="92" y="74"/>
                    <a:pt x="93" y="72"/>
                  </a:cubicBezTo>
                  <a:cubicBezTo>
                    <a:pt x="100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2"/>
                  </a:cubicBezTo>
                  <a:cubicBezTo>
                    <a:pt x="163" y="221"/>
                    <a:pt x="170" y="226"/>
                    <a:pt x="178" y="226"/>
                  </a:cubicBezTo>
                  <a:cubicBezTo>
                    <a:pt x="193" y="226"/>
                    <a:pt x="196" y="213"/>
                    <a:pt x="200" y="197"/>
                  </a:cubicBezTo>
                  <a:cubicBezTo>
                    <a:pt x="207" y="169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8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79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8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6" y="32"/>
                    <a:pt x="98" y="43"/>
                  </a:cubicBezTo>
                  <a:cubicBezTo>
                    <a:pt x="95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9" name="Freeform 105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7969250" y="6007100"/>
              <a:ext cx="98425" cy="115888"/>
            </a:xfrm>
            <a:custGeom>
              <a:avLst/>
              <a:gdLst>
                <a:gd name="T0" fmla="*/ 27 w 195"/>
                <a:gd name="T1" fmla="*/ 196 h 222"/>
                <a:gd name="T2" fmla="*/ 10 w 195"/>
                <a:gd name="T3" fmla="*/ 209 h 222"/>
                <a:gd name="T4" fmla="*/ 0 w 195"/>
                <a:gd name="T5" fmla="*/ 216 h 222"/>
                <a:gd name="T6" fmla="*/ 5 w 195"/>
                <a:gd name="T7" fmla="*/ 222 h 222"/>
                <a:gd name="T8" fmla="*/ 35 w 195"/>
                <a:gd name="T9" fmla="*/ 220 h 222"/>
                <a:gd name="T10" fmla="*/ 72 w 195"/>
                <a:gd name="T11" fmla="*/ 222 h 222"/>
                <a:gd name="T12" fmla="*/ 79 w 195"/>
                <a:gd name="T13" fmla="*/ 214 h 222"/>
                <a:gd name="T14" fmla="*/ 70 w 195"/>
                <a:gd name="T15" fmla="*/ 209 h 222"/>
                <a:gd name="T16" fmla="*/ 53 w 195"/>
                <a:gd name="T17" fmla="*/ 205 h 222"/>
                <a:gd name="T18" fmla="*/ 56 w 195"/>
                <a:gd name="T19" fmla="*/ 189 h 222"/>
                <a:gd name="T20" fmla="*/ 69 w 195"/>
                <a:gd name="T21" fmla="*/ 137 h 222"/>
                <a:gd name="T22" fmla="*/ 105 w 195"/>
                <a:gd name="T23" fmla="*/ 157 h 222"/>
                <a:gd name="T24" fmla="*/ 195 w 195"/>
                <a:gd name="T25" fmla="*/ 58 h 222"/>
                <a:gd name="T26" fmla="*/ 143 w 195"/>
                <a:gd name="T27" fmla="*/ 0 h 222"/>
                <a:gd name="T28" fmla="*/ 93 w 195"/>
                <a:gd name="T29" fmla="*/ 25 h 222"/>
                <a:gd name="T30" fmla="*/ 57 w 195"/>
                <a:gd name="T31" fmla="*/ 0 h 222"/>
                <a:gd name="T32" fmla="*/ 30 w 195"/>
                <a:gd name="T33" fmla="*/ 19 h 222"/>
                <a:gd name="T34" fmla="*/ 17 w 195"/>
                <a:gd name="T35" fmla="*/ 54 h 222"/>
                <a:gd name="T36" fmla="*/ 23 w 195"/>
                <a:gd name="T37" fmla="*/ 58 h 222"/>
                <a:gd name="T38" fmla="*/ 31 w 195"/>
                <a:gd name="T39" fmla="*/ 48 h 222"/>
                <a:gd name="T40" fmla="*/ 56 w 195"/>
                <a:gd name="T41" fmla="*/ 10 h 222"/>
                <a:gd name="T42" fmla="*/ 68 w 195"/>
                <a:gd name="T43" fmla="*/ 27 h 222"/>
                <a:gd name="T44" fmla="*/ 67 w 195"/>
                <a:gd name="T45" fmla="*/ 38 h 222"/>
                <a:gd name="T46" fmla="*/ 27 w 195"/>
                <a:gd name="T47" fmla="*/ 196 h 222"/>
                <a:gd name="T48" fmla="*/ 93 w 195"/>
                <a:gd name="T49" fmla="*/ 42 h 222"/>
                <a:gd name="T50" fmla="*/ 142 w 195"/>
                <a:gd name="T51" fmla="*/ 10 h 222"/>
                <a:gd name="T52" fmla="*/ 167 w 195"/>
                <a:gd name="T53" fmla="*/ 44 h 222"/>
                <a:gd name="T54" fmla="*/ 149 w 195"/>
                <a:gd name="T55" fmla="*/ 114 h 222"/>
                <a:gd name="T56" fmla="*/ 105 w 195"/>
                <a:gd name="T57" fmla="*/ 148 h 222"/>
                <a:gd name="T58" fmla="*/ 74 w 195"/>
                <a:gd name="T59" fmla="*/ 117 h 222"/>
                <a:gd name="T60" fmla="*/ 75 w 195"/>
                <a:gd name="T61" fmla="*/ 112 h 222"/>
                <a:gd name="T62" fmla="*/ 93 w 195"/>
                <a:gd name="T63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222">
                  <a:moveTo>
                    <a:pt x="27" y="196"/>
                  </a:moveTo>
                  <a:cubicBezTo>
                    <a:pt x="24" y="206"/>
                    <a:pt x="24" y="209"/>
                    <a:pt x="10" y="209"/>
                  </a:cubicBezTo>
                  <a:cubicBezTo>
                    <a:pt x="5" y="209"/>
                    <a:pt x="0" y="209"/>
                    <a:pt x="0" y="216"/>
                  </a:cubicBezTo>
                  <a:cubicBezTo>
                    <a:pt x="0" y="220"/>
                    <a:pt x="3" y="222"/>
                    <a:pt x="5" y="222"/>
                  </a:cubicBezTo>
                  <a:cubicBezTo>
                    <a:pt x="14" y="222"/>
                    <a:pt x="26" y="220"/>
                    <a:pt x="35" y="220"/>
                  </a:cubicBezTo>
                  <a:cubicBezTo>
                    <a:pt x="47" y="220"/>
                    <a:pt x="60" y="222"/>
                    <a:pt x="72" y="222"/>
                  </a:cubicBezTo>
                  <a:cubicBezTo>
                    <a:pt x="75" y="222"/>
                    <a:pt x="79" y="221"/>
                    <a:pt x="79" y="214"/>
                  </a:cubicBezTo>
                  <a:cubicBezTo>
                    <a:pt x="79" y="209"/>
                    <a:pt x="74" y="209"/>
                    <a:pt x="70" y="209"/>
                  </a:cubicBezTo>
                  <a:cubicBezTo>
                    <a:pt x="62" y="209"/>
                    <a:pt x="53" y="209"/>
                    <a:pt x="53" y="205"/>
                  </a:cubicBezTo>
                  <a:cubicBezTo>
                    <a:pt x="53" y="203"/>
                    <a:pt x="55" y="194"/>
                    <a:pt x="56" y="189"/>
                  </a:cubicBezTo>
                  <a:cubicBezTo>
                    <a:pt x="61" y="170"/>
                    <a:pt x="66" y="152"/>
                    <a:pt x="69" y="137"/>
                  </a:cubicBezTo>
                  <a:cubicBezTo>
                    <a:pt x="74" y="144"/>
                    <a:pt x="84" y="157"/>
                    <a:pt x="105" y="157"/>
                  </a:cubicBezTo>
                  <a:cubicBezTo>
                    <a:pt x="148" y="157"/>
                    <a:pt x="195" y="110"/>
                    <a:pt x="195" y="58"/>
                  </a:cubicBezTo>
                  <a:cubicBezTo>
                    <a:pt x="195" y="18"/>
                    <a:pt x="167" y="0"/>
                    <a:pt x="143" y="0"/>
                  </a:cubicBezTo>
                  <a:cubicBezTo>
                    <a:pt x="121" y="0"/>
                    <a:pt x="102" y="15"/>
                    <a:pt x="93" y="25"/>
                  </a:cubicBezTo>
                  <a:cubicBezTo>
                    <a:pt x="87" y="5"/>
                    <a:pt x="68" y="0"/>
                    <a:pt x="57" y="0"/>
                  </a:cubicBezTo>
                  <a:cubicBezTo>
                    <a:pt x="44" y="0"/>
                    <a:pt x="35" y="9"/>
                    <a:pt x="30" y="19"/>
                  </a:cubicBezTo>
                  <a:cubicBezTo>
                    <a:pt x="23" y="31"/>
                    <a:pt x="17" y="51"/>
                    <a:pt x="17" y="54"/>
                  </a:cubicBezTo>
                  <a:cubicBezTo>
                    <a:pt x="17" y="58"/>
                    <a:pt x="22" y="58"/>
                    <a:pt x="23" y="58"/>
                  </a:cubicBezTo>
                  <a:cubicBezTo>
                    <a:pt x="28" y="58"/>
                    <a:pt x="28" y="57"/>
                    <a:pt x="31" y="48"/>
                  </a:cubicBezTo>
                  <a:cubicBezTo>
                    <a:pt x="36" y="27"/>
                    <a:pt x="43" y="10"/>
                    <a:pt x="56" y="10"/>
                  </a:cubicBezTo>
                  <a:cubicBezTo>
                    <a:pt x="65" y="10"/>
                    <a:pt x="68" y="18"/>
                    <a:pt x="68" y="27"/>
                  </a:cubicBezTo>
                  <a:cubicBezTo>
                    <a:pt x="68" y="31"/>
                    <a:pt x="67" y="35"/>
                    <a:pt x="67" y="38"/>
                  </a:cubicBezTo>
                  <a:lnTo>
                    <a:pt x="27" y="196"/>
                  </a:lnTo>
                  <a:close/>
                  <a:moveTo>
                    <a:pt x="93" y="42"/>
                  </a:moveTo>
                  <a:cubicBezTo>
                    <a:pt x="113" y="15"/>
                    <a:pt x="130" y="10"/>
                    <a:pt x="142" y="10"/>
                  </a:cubicBezTo>
                  <a:cubicBezTo>
                    <a:pt x="155" y="10"/>
                    <a:pt x="167" y="20"/>
                    <a:pt x="167" y="44"/>
                  </a:cubicBezTo>
                  <a:cubicBezTo>
                    <a:pt x="167" y="58"/>
                    <a:pt x="159" y="94"/>
                    <a:pt x="149" y="114"/>
                  </a:cubicBezTo>
                  <a:cubicBezTo>
                    <a:pt x="140" y="131"/>
                    <a:pt x="123" y="148"/>
                    <a:pt x="105" y="148"/>
                  </a:cubicBezTo>
                  <a:cubicBezTo>
                    <a:pt x="81" y="148"/>
                    <a:pt x="74" y="121"/>
                    <a:pt x="74" y="117"/>
                  </a:cubicBezTo>
                  <a:cubicBezTo>
                    <a:pt x="74" y="116"/>
                    <a:pt x="75" y="114"/>
                    <a:pt x="75" y="112"/>
                  </a:cubicBezTo>
                  <a:lnTo>
                    <a:pt x="93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0" name="Freeform 1060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8135937" y="5934075"/>
              <a:ext cx="96838" cy="117475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1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1" name="Freeform 106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8247062" y="5934075"/>
              <a:ext cx="111125" cy="11747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2" name="Freeform 1062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8374062" y="5934075"/>
              <a:ext cx="82550" cy="11747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2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2"/>
                  </a:cubicBezTo>
                  <a:cubicBezTo>
                    <a:pt x="139" y="198"/>
                    <a:pt x="121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3" name="Freeform 106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8518525" y="5870575"/>
              <a:ext cx="133350" cy="231775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3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1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2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4" name="Freeform 106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8667750" y="5870575"/>
              <a:ext cx="119063" cy="180975"/>
            </a:xfrm>
            <a:custGeom>
              <a:avLst/>
              <a:gdLst>
                <a:gd name="T0" fmla="*/ 237 w 237"/>
                <a:gd name="T1" fmla="*/ 6 h 352"/>
                <a:gd name="T2" fmla="*/ 230 w 237"/>
                <a:gd name="T3" fmla="*/ 0 h 352"/>
                <a:gd name="T4" fmla="*/ 167 w 237"/>
                <a:gd name="T5" fmla="*/ 6 h 352"/>
                <a:gd name="T6" fmla="*/ 160 w 237"/>
                <a:gd name="T7" fmla="*/ 15 h 352"/>
                <a:gd name="T8" fmla="*/ 172 w 237"/>
                <a:gd name="T9" fmla="*/ 21 h 352"/>
                <a:gd name="T10" fmla="*/ 197 w 237"/>
                <a:gd name="T11" fmla="*/ 30 h 352"/>
                <a:gd name="T12" fmla="*/ 196 w 237"/>
                <a:gd name="T13" fmla="*/ 40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6 w 237"/>
                <a:gd name="T25" fmla="*/ 352 h 352"/>
                <a:gd name="T26" fmla="*/ 213 w 237"/>
                <a:gd name="T27" fmla="*/ 324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7 w 237"/>
                <a:gd name="T35" fmla="*/ 341 h 352"/>
                <a:gd name="T36" fmla="*/ 162 w 237"/>
                <a:gd name="T37" fmla="*/ 318 h 352"/>
                <a:gd name="T38" fmla="*/ 165 w 237"/>
                <a:gd name="T39" fmla="*/ 294 h 352"/>
                <a:gd name="T40" fmla="*/ 237 w 237"/>
                <a:gd name="T41" fmla="*/ 6 h 352"/>
                <a:gd name="T42" fmla="*/ 133 w 237"/>
                <a:gd name="T43" fmla="*/ 287 h 352"/>
                <a:gd name="T44" fmla="*/ 123 w 237"/>
                <a:gd name="T45" fmla="*/ 305 h 352"/>
                <a:gd name="T46" fmla="*/ 67 w 237"/>
                <a:gd name="T47" fmla="*/ 341 h 352"/>
                <a:gd name="T48" fmla="*/ 35 w 237"/>
                <a:gd name="T49" fmla="*/ 294 h 352"/>
                <a:gd name="T50" fmla="*/ 62 w 237"/>
                <a:gd name="T51" fmla="*/ 185 h 352"/>
                <a:gd name="T52" fmla="*/ 120 w 237"/>
                <a:gd name="T53" fmla="*/ 137 h 352"/>
                <a:gd name="T54" fmla="*/ 160 w 237"/>
                <a:gd name="T55" fmla="*/ 181 h 352"/>
                <a:gd name="T56" fmla="*/ 158 w 237"/>
                <a:gd name="T57" fmla="*/ 189 h 352"/>
                <a:gd name="T58" fmla="*/ 133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6"/>
                  </a:moveTo>
                  <a:cubicBezTo>
                    <a:pt x="237" y="5"/>
                    <a:pt x="237" y="0"/>
                    <a:pt x="230" y="0"/>
                  </a:cubicBezTo>
                  <a:cubicBezTo>
                    <a:pt x="223" y="0"/>
                    <a:pt x="176" y="5"/>
                    <a:pt x="167" y="6"/>
                  </a:cubicBezTo>
                  <a:cubicBezTo>
                    <a:pt x="163" y="6"/>
                    <a:pt x="160" y="9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5"/>
                    <a:pt x="197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2" y="126"/>
                    <a:pt x="120" y="126"/>
                  </a:cubicBezTo>
                  <a:cubicBezTo>
                    <a:pt x="61" y="126"/>
                    <a:pt x="0" y="199"/>
                    <a:pt x="0" y="272"/>
                  </a:cubicBezTo>
                  <a:cubicBezTo>
                    <a:pt x="0" y="319"/>
                    <a:pt x="27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2" y="352"/>
                    <a:pt x="176" y="352"/>
                  </a:cubicBezTo>
                  <a:cubicBezTo>
                    <a:pt x="194" y="352"/>
                    <a:pt x="205" y="340"/>
                    <a:pt x="213" y="324"/>
                  </a:cubicBezTo>
                  <a:cubicBezTo>
                    <a:pt x="221" y="306"/>
                    <a:pt x="228" y="276"/>
                    <a:pt x="228" y="275"/>
                  </a:cubicBezTo>
                  <a:cubicBezTo>
                    <a:pt x="228" y="270"/>
                    <a:pt x="223" y="270"/>
                    <a:pt x="222" y="270"/>
                  </a:cubicBezTo>
                  <a:cubicBezTo>
                    <a:pt x="217" y="270"/>
                    <a:pt x="216" y="272"/>
                    <a:pt x="215" y="279"/>
                  </a:cubicBezTo>
                  <a:cubicBezTo>
                    <a:pt x="206" y="311"/>
                    <a:pt x="198" y="341"/>
                    <a:pt x="177" y="341"/>
                  </a:cubicBezTo>
                  <a:cubicBezTo>
                    <a:pt x="164" y="341"/>
                    <a:pt x="162" y="328"/>
                    <a:pt x="162" y="318"/>
                  </a:cubicBezTo>
                  <a:cubicBezTo>
                    <a:pt x="162" y="306"/>
                    <a:pt x="163" y="302"/>
                    <a:pt x="165" y="294"/>
                  </a:cubicBezTo>
                  <a:lnTo>
                    <a:pt x="237" y="6"/>
                  </a:lnTo>
                  <a:close/>
                  <a:moveTo>
                    <a:pt x="133" y="287"/>
                  </a:moveTo>
                  <a:cubicBezTo>
                    <a:pt x="131" y="296"/>
                    <a:pt x="131" y="297"/>
                    <a:pt x="123" y="305"/>
                  </a:cubicBezTo>
                  <a:cubicBezTo>
                    <a:pt x="101" y="333"/>
                    <a:pt x="81" y="341"/>
                    <a:pt x="67" y="341"/>
                  </a:cubicBezTo>
                  <a:cubicBezTo>
                    <a:pt x="42" y="341"/>
                    <a:pt x="35" y="313"/>
                    <a:pt x="35" y="294"/>
                  </a:cubicBezTo>
                  <a:cubicBezTo>
                    <a:pt x="35" y="269"/>
                    <a:pt x="51" y="208"/>
                    <a:pt x="62" y="185"/>
                  </a:cubicBezTo>
                  <a:cubicBezTo>
                    <a:pt x="78" y="155"/>
                    <a:pt x="100" y="137"/>
                    <a:pt x="120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8" y="189"/>
                  </a:cubicBezTo>
                  <a:lnTo>
                    <a:pt x="133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5" name="Freeform 1065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797925" y="5935663"/>
              <a:ext cx="107950" cy="115888"/>
            </a:xfrm>
            <a:custGeom>
              <a:avLst/>
              <a:gdLst>
                <a:gd name="T0" fmla="*/ 45 w 212"/>
                <a:gd name="T1" fmla="*/ 179 h 226"/>
                <a:gd name="T2" fmla="*/ 105 w 212"/>
                <a:gd name="T3" fmla="*/ 122 h 226"/>
                <a:gd name="T4" fmla="*/ 154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1 w 212"/>
                <a:gd name="T13" fmla="*/ 37 h 226"/>
                <a:gd name="T14" fmla="*/ 136 w 212"/>
                <a:gd name="T15" fmla="*/ 21 h 226"/>
                <a:gd name="T16" fmla="*/ 102 w 212"/>
                <a:gd name="T17" fmla="*/ 0 h 226"/>
                <a:gd name="T18" fmla="*/ 41 w 212"/>
                <a:gd name="T19" fmla="*/ 57 h 226"/>
                <a:gd name="T20" fmla="*/ 47 w 212"/>
                <a:gd name="T21" fmla="*/ 62 h 226"/>
                <a:gd name="T22" fmla="*/ 54 w 212"/>
                <a:gd name="T23" fmla="*/ 57 h 226"/>
                <a:gd name="T24" fmla="*/ 96 w 212"/>
                <a:gd name="T25" fmla="*/ 33 h 226"/>
                <a:gd name="T26" fmla="*/ 128 w 212"/>
                <a:gd name="T27" fmla="*/ 41 h 226"/>
                <a:gd name="T28" fmla="*/ 166 w 212"/>
                <a:gd name="T29" fmla="*/ 48 h 226"/>
                <a:gd name="T30" fmla="*/ 97 w 212"/>
                <a:gd name="T31" fmla="*/ 114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6 w 212"/>
                <a:gd name="T43" fmla="*/ 207 h 226"/>
                <a:gd name="T44" fmla="*/ 118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4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8"/>
                    <a:pt x="105" y="122"/>
                  </a:cubicBezTo>
                  <a:cubicBezTo>
                    <a:pt x="105" y="122"/>
                    <a:pt x="136" y="95"/>
                    <a:pt x="154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50" y="37"/>
                    <a:pt x="144" y="30"/>
                    <a:pt x="136" y="21"/>
                  </a:cubicBezTo>
                  <a:cubicBezTo>
                    <a:pt x="127" y="10"/>
                    <a:pt x="118" y="0"/>
                    <a:pt x="102" y="0"/>
                  </a:cubicBezTo>
                  <a:cubicBezTo>
                    <a:pt x="64" y="0"/>
                    <a:pt x="41" y="46"/>
                    <a:pt x="41" y="57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60"/>
                    <a:pt x="54" y="57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7" y="33"/>
                    <a:pt x="116" y="37"/>
                    <a:pt x="128" y="41"/>
                  </a:cubicBezTo>
                  <a:cubicBezTo>
                    <a:pt x="148" y="48"/>
                    <a:pt x="153" y="48"/>
                    <a:pt x="166" y="48"/>
                  </a:cubicBezTo>
                  <a:cubicBezTo>
                    <a:pt x="148" y="70"/>
                    <a:pt x="106" y="106"/>
                    <a:pt x="97" y="114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6" y="207"/>
                  </a:cubicBezTo>
                  <a:cubicBezTo>
                    <a:pt x="94" y="218"/>
                    <a:pt x="103" y="226"/>
                    <a:pt x="118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40" y="192"/>
                    <a:pt x="123" y="192"/>
                  </a:cubicBezTo>
                  <a:cubicBezTo>
                    <a:pt x="113" y="192"/>
                    <a:pt x="104" y="189"/>
                    <a:pt x="94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6" name="Freeform 106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8924925" y="5870575"/>
              <a:ext cx="120650" cy="180975"/>
            </a:xfrm>
            <a:custGeom>
              <a:avLst/>
              <a:gdLst>
                <a:gd name="T0" fmla="*/ 238 w 238"/>
                <a:gd name="T1" fmla="*/ 6 h 352"/>
                <a:gd name="T2" fmla="*/ 231 w 238"/>
                <a:gd name="T3" fmla="*/ 0 h 352"/>
                <a:gd name="T4" fmla="*/ 168 w 238"/>
                <a:gd name="T5" fmla="*/ 6 h 352"/>
                <a:gd name="T6" fmla="*/ 161 w 238"/>
                <a:gd name="T7" fmla="*/ 15 h 352"/>
                <a:gd name="T8" fmla="*/ 173 w 238"/>
                <a:gd name="T9" fmla="*/ 21 h 352"/>
                <a:gd name="T10" fmla="*/ 198 w 238"/>
                <a:gd name="T11" fmla="*/ 30 h 352"/>
                <a:gd name="T12" fmla="*/ 196 w 238"/>
                <a:gd name="T13" fmla="*/ 40 h 352"/>
                <a:gd name="T14" fmla="*/ 166 w 238"/>
                <a:gd name="T15" fmla="*/ 158 h 352"/>
                <a:gd name="T16" fmla="*/ 121 w 238"/>
                <a:gd name="T17" fmla="*/ 126 h 352"/>
                <a:gd name="T18" fmla="*/ 0 w 238"/>
                <a:gd name="T19" fmla="*/ 272 h 352"/>
                <a:gd name="T20" fmla="*/ 67 w 238"/>
                <a:gd name="T21" fmla="*/ 352 h 352"/>
                <a:gd name="T22" fmla="*/ 131 w 238"/>
                <a:gd name="T23" fmla="*/ 314 h 352"/>
                <a:gd name="T24" fmla="*/ 177 w 238"/>
                <a:gd name="T25" fmla="*/ 352 h 352"/>
                <a:gd name="T26" fmla="*/ 214 w 238"/>
                <a:gd name="T27" fmla="*/ 324 h 352"/>
                <a:gd name="T28" fmla="*/ 229 w 238"/>
                <a:gd name="T29" fmla="*/ 275 h 352"/>
                <a:gd name="T30" fmla="*/ 223 w 238"/>
                <a:gd name="T31" fmla="*/ 270 h 352"/>
                <a:gd name="T32" fmla="*/ 216 w 238"/>
                <a:gd name="T33" fmla="*/ 279 h 352"/>
                <a:gd name="T34" fmla="*/ 178 w 238"/>
                <a:gd name="T35" fmla="*/ 341 h 352"/>
                <a:gd name="T36" fmla="*/ 163 w 238"/>
                <a:gd name="T37" fmla="*/ 318 h 352"/>
                <a:gd name="T38" fmla="*/ 166 w 238"/>
                <a:gd name="T39" fmla="*/ 294 h 352"/>
                <a:gd name="T40" fmla="*/ 238 w 238"/>
                <a:gd name="T41" fmla="*/ 6 h 352"/>
                <a:gd name="T42" fmla="*/ 134 w 238"/>
                <a:gd name="T43" fmla="*/ 287 h 352"/>
                <a:gd name="T44" fmla="*/ 124 w 238"/>
                <a:gd name="T45" fmla="*/ 305 h 352"/>
                <a:gd name="T46" fmla="*/ 68 w 238"/>
                <a:gd name="T47" fmla="*/ 341 h 352"/>
                <a:gd name="T48" fmla="*/ 36 w 238"/>
                <a:gd name="T49" fmla="*/ 294 h 352"/>
                <a:gd name="T50" fmla="*/ 63 w 238"/>
                <a:gd name="T51" fmla="*/ 185 h 352"/>
                <a:gd name="T52" fmla="*/ 121 w 238"/>
                <a:gd name="T53" fmla="*/ 137 h 352"/>
                <a:gd name="T54" fmla="*/ 160 w 238"/>
                <a:gd name="T55" fmla="*/ 181 h 352"/>
                <a:gd name="T56" fmla="*/ 159 w 238"/>
                <a:gd name="T57" fmla="*/ 189 h 352"/>
                <a:gd name="T58" fmla="*/ 134 w 238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2">
                  <a:moveTo>
                    <a:pt x="238" y="6"/>
                  </a:moveTo>
                  <a:cubicBezTo>
                    <a:pt x="238" y="5"/>
                    <a:pt x="238" y="0"/>
                    <a:pt x="231" y="0"/>
                  </a:cubicBezTo>
                  <a:cubicBezTo>
                    <a:pt x="224" y="0"/>
                    <a:pt x="176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5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1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7" y="352"/>
                  </a:cubicBezTo>
                  <a:cubicBezTo>
                    <a:pt x="77" y="352"/>
                    <a:pt x="102" y="350"/>
                    <a:pt x="131" y="314"/>
                  </a:cubicBezTo>
                  <a:cubicBezTo>
                    <a:pt x="135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9" y="276"/>
                    <a:pt x="229" y="275"/>
                  </a:cubicBezTo>
                  <a:cubicBezTo>
                    <a:pt x="229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8" y="6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2" y="341"/>
                    <a:pt x="68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2" y="208"/>
                    <a:pt x="63" y="185"/>
                  </a:cubicBezTo>
                  <a:cubicBezTo>
                    <a:pt x="79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7" name="Freeform 106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9059862" y="5870575"/>
              <a:ext cx="131763" cy="231775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4 w 261"/>
                <a:gd name="T15" fmla="*/ 399 h 449"/>
                <a:gd name="T16" fmla="*/ 73 w 261"/>
                <a:gd name="T17" fmla="*/ 443 h 449"/>
                <a:gd name="T18" fmla="*/ 79 w 261"/>
                <a:gd name="T19" fmla="*/ 449 h 449"/>
                <a:gd name="T20" fmla="*/ 84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8 w 261"/>
                <a:gd name="T33" fmla="*/ 341 h 449"/>
                <a:gd name="T34" fmla="*/ 33 w 261"/>
                <a:gd name="T35" fmla="*/ 273 h 449"/>
                <a:gd name="T36" fmla="*/ 150 w 261"/>
                <a:gd name="T37" fmla="*/ 136 h 449"/>
                <a:gd name="T38" fmla="*/ 98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1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3"/>
                    <a:pt x="73" y="442"/>
                    <a:pt x="73" y="443"/>
                  </a:cubicBezTo>
                  <a:cubicBezTo>
                    <a:pt x="73" y="448"/>
                    <a:pt x="77" y="449"/>
                    <a:pt x="79" y="449"/>
                  </a:cubicBezTo>
                  <a:cubicBezTo>
                    <a:pt x="82" y="449"/>
                    <a:pt x="83" y="448"/>
                    <a:pt x="84" y="447"/>
                  </a:cubicBezTo>
                  <a:cubicBezTo>
                    <a:pt x="85" y="446"/>
                    <a:pt x="88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3" y="322"/>
                    <a:pt x="33" y="273"/>
                  </a:cubicBezTo>
                  <a:cubicBezTo>
                    <a:pt x="33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8" name="Freeform 106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9207500" y="5870575"/>
              <a:ext cx="119063" cy="180975"/>
            </a:xfrm>
            <a:custGeom>
              <a:avLst/>
              <a:gdLst>
                <a:gd name="T0" fmla="*/ 238 w 238"/>
                <a:gd name="T1" fmla="*/ 6 h 352"/>
                <a:gd name="T2" fmla="*/ 231 w 238"/>
                <a:gd name="T3" fmla="*/ 0 h 352"/>
                <a:gd name="T4" fmla="*/ 168 w 238"/>
                <a:gd name="T5" fmla="*/ 6 h 352"/>
                <a:gd name="T6" fmla="*/ 161 w 238"/>
                <a:gd name="T7" fmla="*/ 15 h 352"/>
                <a:gd name="T8" fmla="*/ 173 w 238"/>
                <a:gd name="T9" fmla="*/ 21 h 352"/>
                <a:gd name="T10" fmla="*/ 198 w 238"/>
                <a:gd name="T11" fmla="*/ 30 h 352"/>
                <a:gd name="T12" fmla="*/ 196 w 238"/>
                <a:gd name="T13" fmla="*/ 40 h 352"/>
                <a:gd name="T14" fmla="*/ 166 w 238"/>
                <a:gd name="T15" fmla="*/ 158 h 352"/>
                <a:gd name="T16" fmla="*/ 121 w 238"/>
                <a:gd name="T17" fmla="*/ 126 h 352"/>
                <a:gd name="T18" fmla="*/ 0 w 238"/>
                <a:gd name="T19" fmla="*/ 272 h 352"/>
                <a:gd name="T20" fmla="*/ 67 w 238"/>
                <a:gd name="T21" fmla="*/ 352 h 352"/>
                <a:gd name="T22" fmla="*/ 132 w 238"/>
                <a:gd name="T23" fmla="*/ 314 h 352"/>
                <a:gd name="T24" fmla="*/ 177 w 238"/>
                <a:gd name="T25" fmla="*/ 352 h 352"/>
                <a:gd name="T26" fmla="*/ 214 w 238"/>
                <a:gd name="T27" fmla="*/ 324 h 352"/>
                <a:gd name="T28" fmla="*/ 229 w 238"/>
                <a:gd name="T29" fmla="*/ 275 h 352"/>
                <a:gd name="T30" fmla="*/ 223 w 238"/>
                <a:gd name="T31" fmla="*/ 270 h 352"/>
                <a:gd name="T32" fmla="*/ 216 w 238"/>
                <a:gd name="T33" fmla="*/ 279 h 352"/>
                <a:gd name="T34" fmla="*/ 178 w 238"/>
                <a:gd name="T35" fmla="*/ 341 h 352"/>
                <a:gd name="T36" fmla="*/ 163 w 238"/>
                <a:gd name="T37" fmla="*/ 318 h 352"/>
                <a:gd name="T38" fmla="*/ 166 w 238"/>
                <a:gd name="T39" fmla="*/ 294 h 352"/>
                <a:gd name="T40" fmla="*/ 238 w 238"/>
                <a:gd name="T41" fmla="*/ 6 h 352"/>
                <a:gd name="T42" fmla="*/ 134 w 238"/>
                <a:gd name="T43" fmla="*/ 287 h 352"/>
                <a:gd name="T44" fmla="*/ 124 w 238"/>
                <a:gd name="T45" fmla="*/ 305 h 352"/>
                <a:gd name="T46" fmla="*/ 68 w 238"/>
                <a:gd name="T47" fmla="*/ 341 h 352"/>
                <a:gd name="T48" fmla="*/ 36 w 238"/>
                <a:gd name="T49" fmla="*/ 294 h 352"/>
                <a:gd name="T50" fmla="*/ 63 w 238"/>
                <a:gd name="T51" fmla="*/ 185 h 352"/>
                <a:gd name="T52" fmla="*/ 121 w 238"/>
                <a:gd name="T53" fmla="*/ 137 h 352"/>
                <a:gd name="T54" fmla="*/ 161 w 238"/>
                <a:gd name="T55" fmla="*/ 181 h 352"/>
                <a:gd name="T56" fmla="*/ 159 w 238"/>
                <a:gd name="T57" fmla="*/ 189 h 352"/>
                <a:gd name="T58" fmla="*/ 134 w 238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52">
                  <a:moveTo>
                    <a:pt x="238" y="6"/>
                  </a:moveTo>
                  <a:cubicBezTo>
                    <a:pt x="238" y="5"/>
                    <a:pt x="238" y="0"/>
                    <a:pt x="231" y="0"/>
                  </a:cubicBezTo>
                  <a:cubicBezTo>
                    <a:pt x="224" y="0"/>
                    <a:pt x="176" y="5"/>
                    <a:pt x="168" y="6"/>
                  </a:cubicBezTo>
                  <a:cubicBezTo>
                    <a:pt x="164" y="6"/>
                    <a:pt x="161" y="9"/>
                    <a:pt x="161" y="15"/>
                  </a:cubicBezTo>
                  <a:cubicBezTo>
                    <a:pt x="161" y="21"/>
                    <a:pt x="166" y="21"/>
                    <a:pt x="173" y="21"/>
                  </a:cubicBezTo>
                  <a:cubicBezTo>
                    <a:pt x="197" y="21"/>
                    <a:pt x="198" y="25"/>
                    <a:pt x="198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8" y="139"/>
                    <a:pt x="143" y="126"/>
                    <a:pt x="121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8" y="352"/>
                    <a:pt x="67" y="352"/>
                  </a:cubicBezTo>
                  <a:cubicBezTo>
                    <a:pt x="77" y="352"/>
                    <a:pt x="102" y="350"/>
                    <a:pt x="132" y="314"/>
                  </a:cubicBezTo>
                  <a:cubicBezTo>
                    <a:pt x="136" y="335"/>
                    <a:pt x="153" y="352"/>
                    <a:pt x="177" y="352"/>
                  </a:cubicBezTo>
                  <a:cubicBezTo>
                    <a:pt x="194" y="352"/>
                    <a:pt x="206" y="340"/>
                    <a:pt x="214" y="324"/>
                  </a:cubicBezTo>
                  <a:cubicBezTo>
                    <a:pt x="222" y="306"/>
                    <a:pt x="229" y="276"/>
                    <a:pt x="229" y="275"/>
                  </a:cubicBezTo>
                  <a:cubicBezTo>
                    <a:pt x="229" y="270"/>
                    <a:pt x="224" y="270"/>
                    <a:pt x="223" y="270"/>
                  </a:cubicBezTo>
                  <a:cubicBezTo>
                    <a:pt x="218" y="270"/>
                    <a:pt x="217" y="272"/>
                    <a:pt x="216" y="279"/>
                  </a:cubicBezTo>
                  <a:cubicBezTo>
                    <a:pt x="207" y="311"/>
                    <a:pt x="198" y="341"/>
                    <a:pt x="178" y="341"/>
                  </a:cubicBezTo>
                  <a:cubicBezTo>
                    <a:pt x="165" y="341"/>
                    <a:pt x="163" y="328"/>
                    <a:pt x="163" y="318"/>
                  </a:cubicBezTo>
                  <a:cubicBezTo>
                    <a:pt x="163" y="306"/>
                    <a:pt x="164" y="302"/>
                    <a:pt x="166" y="294"/>
                  </a:cubicBezTo>
                  <a:lnTo>
                    <a:pt x="238" y="6"/>
                  </a:lnTo>
                  <a:close/>
                  <a:moveTo>
                    <a:pt x="134" y="287"/>
                  </a:moveTo>
                  <a:cubicBezTo>
                    <a:pt x="132" y="296"/>
                    <a:pt x="132" y="297"/>
                    <a:pt x="124" y="305"/>
                  </a:cubicBezTo>
                  <a:cubicBezTo>
                    <a:pt x="102" y="333"/>
                    <a:pt x="82" y="341"/>
                    <a:pt x="68" y="341"/>
                  </a:cubicBezTo>
                  <a:cubicBezTo>
                    <a:pt x="43" y="341"/>
                    <a:pt x="36" y="313"/>
                    <a:pt x="36" y="294"/>
                  </a:cubicBezTo>
                  <a:cubicBezTo>
                    <a:pt x="36" y="269"/>
                    <a:pt x="52" y="208"/>
                    <a:pt x="63" y="185"/>
                  </a:cubicBezTo>
                  <a:cubicBezTo>
                    <a:pt x="79" y="155"/>
                    <a:pt x="101" y="137"/>
                    <a:pt x="121" y="137"/>
                  </a:cubicBezTo>
                  <a:cubicBezTo>
                    <a:pt x="154" y="137"/>
                    <a:pt x="161" y="178"/>
                    <a:pt x="161" y="181"/>
                  </a:cubicBezTo>
                  <a:cubicBezTo>
                    <a:pt x="161" y="184"/>
                    <a:pt x="160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9" name="Freeform 1069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9340850" y="5870575"/>
              <a:ext cx="125413" cy="180975"/>
            </a:xfrm>
            <a:custGeom>
              <a:avLst/>
              <a:gdLst>
                <a:gd name="T0" fmla="*/ 152 w 247"/>
                <a:gd name="T1" fmla="*/ 201 h 353"/>
                <a:gd name="T2" fmla="*/ 204 w 247"/>
                <a:gd name="T3" fmla="*/ 341 h 353"/>
                <a:gd name="T4" fmla="*/ 231 w 247"/>
                <a:gd name="T5" fmla="*/ 352 h 353"/>
                <a:gd name="T6" fmla="*/ 242 w 247"/>
                <a:gd name="T7" fmla="*/ 352 h 353"/>
                <a:gd name="T8" fmla="*/ 247 w 247"/>
                <a:gd name="T9" fmla="*/ 347 h 353"/>
                <a:gd name="T10" fmla="*/ 245 w 247"/>
                <a:gd name="T11" fmla="*/ 342 h 353"/>
                <a:gd name="T12" fmla="*/ 233 w 247"/>
                <a:gd name="T13" fmla="*/ 319 h 353"/>
                <a:gd name="T14" fmla="*/ 131 w 247"/>
                <a:gd name="T15" fmla="*/ 36 h 353"/>
                <a:gd name="T16" fmla="*/ 71 w 247"/>
                <a:gd name="T17" fmla="*/ 0 h 353"/>
                <a:gd name="T18" fmla="*/ 62 w 247"/>
                <a:gd name="T19" fmla="*/ 6 h 353"/>
                <a:gd name="T20" fmla="*/ 66 w 247"/>
                <a:gd name="T21" fmla="*/ 11 h 353"/>
                <a:gd name="T22" fmla="*/ 99 w 247"/>
                <a:gd name="T23" fmla="*/ 51 h 353"/>
                <a:gd name="T24" fmla="*/ 147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2 w 247"/>
                <a:gd name="T33" fmla="*/ 342 h 353"/>
                <a:gd name="T34" fmla="*/ 152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2" y="201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1" y="352"/>
                  </a:cubicBezTo>
                  <a:lnTo>
                    <a:pt x="242" y="352"/>
                  </a:lnTo>
                  <a:cubicBezTo>
                    <a:pt x="247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5" y="342"/>
                  </a:cubicBezTo>
                  <a:cubicBezTo>
                    <a:pt x="240" y="337"/>
                    <a:pt x="237" y="329"/>
                    <a:pt x="233" y="319"/>
                  </a:cubicBezTo>
                  <a:lnTo>
                    <a:pt x="131" y="36"/>
                  </a:lnTo>
                  <a:cubicBezTo>
                    <a:pt x="121" y="7"/>
                    <a:pt x="94" y="0"/>
                    <a:pt x="71" y="0"/>
                  </a:cubicBezTo>
                  <a:cubicBezTo>
                    <a:pt x="68" y="0"/>
                    <a:pt x="62" y="0"/>
                    <a:pt x="62" y="6"/>
                  </a:cubicBezTo>
                  <a:cubicBezTo>
                    <a:pt x="62" y="10"/>
                    <a:pt x="66" y="11"/>
                    <a:pt x="66" y="11"/>
                  </a:cubicBezTo>
                  <a:cubicBezTo>
                    <a:pt x="83" y="14"/>
                    <a:pt x="86" y="17"/>
                    <a:pt x="99" y="51"/>
                  </a:cubicBezTo>
                  <a:lnTo>
                    <a:pt x="147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8" y="347"/>
                    <a:pt x="32" y="342"/>
                  </a:cubicBezTo>
                  <a:lnTo>
                    <a:pt x="152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0" name="Freeform 1070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528637" y="6554788"/>
              <a:ext cx="206375" cy="117475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4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4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3" y="145"/>
                    <a:pt x="402" y="145"/>
                  </a:cubicBezTo>
                  <a:cubicBezTo>
                    <a:pt x="397" y="145"/>
                    <a:pt x="397" y="146"/>
                    <a:pt x="394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1" name="Freeform 107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827087" y="6575425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2" name="Freeform 1072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085850" y="6554788"/>
              <a:ext cx="206375" cy="117475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6 h 226"/>
                <a:gd name="T10" fmla="*/ 79 w 409"/>
                <a:gd name="T11" fmla="*/ 131 h 226"/>
                <a:gd name="T12" fmla="*/ 87 w 409"/>
                <a:gd name="T13" fmla="*/ 97 h 226"/>
                <a:gd name="T14" fmla="*/ 93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6 h 226"/>
                <a:gd name="T24" fmla="*/ 170 w 409"/>
                <a:gd name="T25" fmla="*/ 184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2 w 409"/>
                <a:gd name="T41" fmla="*/ 185 h 226"/>
                <a:gd name="T42" fmla="*/ 343 w 409"/>
                <a:gd name="T43" fmla="*/ 226 h 226"/>
                <a:gd name="T44" fmla="*/ 409 w 409"/>
                <a:gd name="T45" fmla="*/ 150 h 226"/>
                <a:gd name="T46" fmla="*/ 403 w 409"/>
                <a:gd name="T47" fmla="*/ 145 h 226"/>
                <a:gd name="T48" fmla="*/ 395 w 409"/>
                <a:gd name="T49" fmla="*/ 154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4 h 226"/>
                <a:gd name="T56" fmla="*/ 372 w 409"/>
                <a:gd name="T57" fmla="*/ 54 h 226"/>
                <a:gd name="T58" fmla="*/ 314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8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6"/>
                  </a:cubicBezTo>
                  <a:lnTo>
                    <a:pt x="79" y="131"/>
                  </a:lnTo>
                  <a:cubicBezTo>
                    <a:pt x="82" y="120"/>
                    <a:pt x="85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2"/>
                    <a:pt x="309" y="158"/>
                  </a:cubicBezTo>
                  <a:cubicBezTo>
                    <a:pt x="304" y="170"/>
                    <a:pt x="302" y="176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9" y="154"/>
                    <a:pt x="409" y="150"/>
                  </a:cubicBezTo>
                  <a:cubicBezTo>
                    <a:pt x="409" y="145"/>
                    <a:pt x="404" y="145"/>
                    <a:pt x="403" y="145"/>
                  </a:cubicBezTo>
                  <a:cubicBezTo>
                    <a:pt x="398" y="145"/>
                    <a:pt x="398" y="146"/>
                    <a:pt x="395" y="154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5"/>
                    <a:pt x="341" y="164"/>
                  </a:cubicBezTo>
                  <a:cubicBezTo>
                    <a:pt x="351" y="138"/>
                    <a:pt x="372" y="82"/>
                    <a:pt x="372" y="54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3" name="Freeform 1073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1308100" y="6627813"/>
              <a:ext cx="82550" cy="80963"/>
            </a:xfrm>
            <a:custGeom>
              <a:avLst/>
              <a:gdLst>
                <a:gd name="T0" fmla="*/ 65 w 162"/>
                <a:gd name="T1" fmla="*/ 83 h 157"/>
                <a:gd name="T2" fmla="*/ 74 w 162"/>
                <a:gd name="T3" fmla="*/ 48 h 157"/>
                <a:gd name="T4" fmla="*/ 96 w 162"/>
                <a:gd name="T5" fmla="*/ 19 h 157"/>
                <a:gd name="T6" fmla="*/ 124 w 162"/>
                <a:gd name="T7" fmla="*/ 10 h 157"/>
                <a:gd name="T8" fmla="*/ 144 w 162"/>
                <a:gd name="T9" fmla="*/ 15 h 157"/>
                <a:gd name="T10" fmla="*/ 128 w 162"/>
                <a:gd name="T11" fmla="*/ 34 h 157"/>
                <a:gd name="T12" fmla="*/ 142 w 162"/>
                <a:gd name="T13" fmla="*/ 47 h 157"/>
                <a:gd name="T14" fmla="*/ 162 w 162"/>
                <a:gd name="T15" fmla="*/ 25 h 157"/>
                <a:gd name="T16" fmla="*/ 125 w 162"/>
                <a:gd name="T17" fmla="*/ 0 h 157"/>
                <a:gd name="T18" fmla="*/ 76 w 162"/>
                <a:gd name="T19" fmla="*/ 25 h 157"/>
                <a:gd name="T20" fmla="*/ 40 w 162"/>
                <a:gd name="T21" fmla="*/ 0 h 157"/>
                <a:gd name="T22" fmla="*/ 12 w 162"/>
                <a:gd name="T23" fmla="*/ 18 h 157"/>
                <a:gd name="T24" fmla="*/ 0 w 162"/>
                <a:gd name="T25" fmla="*/ 53 h 157"/>
                <a:gd name="T26" fmla="*/ 6 w 162"/>
                <a:gd name="T27" fmla="*/ 58 h 157"/>
                <a:gd name="T28" fmla="*/ 13 w 162"/>
                <a:gd name="T29" fmla="*/ 47 h 157"/>
                <a:gd name="T30" fmla="*/ 39 w 162"/>
                <a:gd name="T31" fmla="*/ 10 h 157"/>
                <a:gd name="T32" fmla="*/ 50 w 162"/>
                <a:gd name="T33" fmla="*/ 27 h 157"/>
                <a:gd name="T34" fmla="*/ 45 w 162"/>
                <a:gd name="T35" fmla="*/ 56 h 157"/>
                <a:gd name="T36" fmla="*/ 37 w 162"/>
                <a:gd name="T37" fmla="*/ 87 h 157"/>
                <a:gd name="T38" fmla="*/ 26 w 162"/>
                <a:gd name="T39" fmla="*/ 132 h 157"/>
                <a:gd name="T40" fmla="*/ 22 w 162"/>
                <a:gd name="T41" fmla="*/ 146 h 157"/>
                <a:gd name="T42" fmla="*/ 34 w 162"/>
                <a:gd name="T43" fmla="*/ 157 h 157"/>
                <a:gd name="T44" fmla="*/ 49 w 162"/>
                <a:gd name="T45" fmla="*/ 147 h 157"/>
                <a:gd name="T46" fmla="*/ 56 w 162"/>
                <a:gd name="T47" fmla="*/ 121 h 157"/>
                <a:gd name="T48" fmla="*/ 65 w 162"/>
                <a:gd name="T49" fmla="*/ 8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157">
                  <a:moveTo>
                    <a:pt x="65" y="83"/>
                  </a:moveTo>
                  <a:cubicBezTo>
                    <a:pt x="65" y="81"/>
                    <a:pt x="73" y="50"/>
                    <a:pt x="74" y="48"/>
                  </a:cubicBezTo>
                  <a:cubicBezTo>
                    <a:pt x="75" y="45"/>
                    <a:pt x="85" y="28"/>
                    <a:pt x="96" y="19"/>
                  </a:cubicBezTo>
                  <a:cubicBezTo>
                    <a:pt x="100" y="17"/>
                    <a:pt x="109" y="10"/>
                    <a:pt x="124" y="10"/>
                  </a:cubicBezTo>
                  <a:cubicBezTo>
                    <a:pt x="128" y="10"/>
                    <a:pt x="137" y="10"/>
                    <a:pt x="144" y="15"/>
                  </a:cubicBezTo>
                  <a:cubicBezTo>
                    <a:pt x="132" y="18"/>
                    <a:pt x="128" y="27"/>
                    <a:pt x="128" y="34"/>
                  </a:cubicBezTo>
                  <a:cubicBezTo>
                    <a:pt x="128" y="41"/>
                    <a:pt x="134" y="47"/>
                    <a:pt x="142" y="47"/>
                  </a:cubicBezTo>
                  <a:cubicBezTo>
                    <a:pt x="150" y="47"/>
                    <a:pt x="162" y="40"/>
                    <a:pt x="162" y="25"/>
                  </a:cubicBezTo>
                  <a:cubicBezTo>
                    <a:pt x="162" y="7"/>
                    <a:pt x="143" y="0"/>
                    <a:pt x="125" y="0"/>
                  </a:cubicBezTo>
                  <a:cubicBezTo>
                    <a:pt x="107" y="0"/>
                    <a:pt x="91" y="7"/>
                    <a:pt x="76" y="25"/>
                  </a:cubicBezTo>
                  <a:cubicBezTo>
                    <a:pt x="69" y="3"/>
                    <a:pt x="48" y="0"/>
                    <a:pt x="40" y="0"/>
                  </a:cubicBezTo>
                  <a:cubicBezTo>
                    <a:pt x="27" y="0"/>
                    <a:pt x="18" y="8"/>
                    <a:pt x="12" y="18"/>
                  </a:cubicBezTo>
                  <a:cubicBezTo>
                    <a:pt x="4" y="31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6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39" y="157"/>
                    <a:pt x="46" y="154"/>
                    <a:pt x="49" y="147"/>
                  </a:cubicBezTo>
                  <a:cubicBezTo>
                    <a:pt x="50" y="145"/>
                    <a:pt x="54" y="130"/>
                    <a:pt x="56" y="121"/>
                  </a:cubicBezTo>
                  <a:lnTo>
                    <a:pt x="65" y="8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4" name="Freeform 1074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481137" y="6519863"/>
              <a:ext cx="168275" cy="169863"/>
            </a:xfrm>
            <a:custGeom>
              <a:avLst/>
              <a:gdLst>
                <a:gd name="T0" fmla="*/ 176 w 332"/>
                <a:gd name="T1" fmla="*/ 176 h 332"/>
                <a:gd name="T2" fmla="*/ 316 w 332"/>
                <a:gd name="T3" fmla="*/ 176 h 332"/>
                <a:gd name="T4" fmla="*/ 332 w 332"/>
                <a:gd name="T5" fmla="*/ 166 h 332"/>
                <a:gd name="T6" fmla="*/ 316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7 w 332"/>
                <a:gd name="T15" fmla="*/ 17 h 332"/>
                <a:gd name="T16" fmla="*/ 157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7 w 332"/>
                <a:gd name="T25" fmla="*/ 176 h 332"/>
                <a:gd name="T26" fmla="*/ 157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6" y="176"/>
                  </a:lnTo>
                  <a:cubicBezTo>
                    <a:pt x="323" y="176"/>
                    <a:pt x="332" y="176"/>
                    <a:pt x="332" y="166"/>
                  </a:cubicBezTo>
                  <a:cubicBezTo>
                    <a:pt x="332" y="156"/>
                    <a:pt x="323" y="156"/>
                    <a:pt x="316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7" y="0"/>
                    <a:pt x="157" y="10"/>
                    <a:pt x="157" y="17"/>
                  </a:cubicBezTo>
                  <a:lnTo>
                    <a:pt x="157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7" y="176"/>
                  </a:lnTo>
                  <a:lnTo>
                    <a:pt x="157" y="316"/>
                  </a:lnTo>
                  <a:cubicBezTo>
                    <a:pt x="157" y="323"/>
                    <a:pt x="157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5" name="Freeform 1075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1725612" y="6554788"/>
              <a:ext cx="206375" cy="117475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7 w 408"/>
                <a:gd name="T13" fmla="*/ 97 h 226"/>
                <a:gd name="T14" fmla="*/ 93 w 408"/>
                <a:gd name="T15" fmla="*/ 72 h 226"/>
                <a:gd name="T16" fmla="*/ 175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4 h 226"/>
                <a:gd name="T26" fmla="*/ 164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5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4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2"/>
                    <a:pt x="309" y="158"/>
                  </a:cubicBezTo>
                  <a:cubicBezTo>
                    <a:pt x="304" y="170"/>
                    <a:pt x="302" y="176"/>
                    <a:pt x="302" y="185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6"/>
                    <a:pt x="337" y="175"/>
                    <a:pt x="341" y="164"/>
                  </a:cubicBezTo>
                  <a:cubicBezTo>
                    <a:pt x="351" y="138"/>
                    <a:pt x="371" y="82"/>
                    <a:pt x="371" y="54"/>
                  </a:cubicBezTo>
                  <a:cubicBezTo>
                    <a:pt x="371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6" name="Freeform 1076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939925" y="6627813"/>
              <a:ext cx="98425" cy="114300"/>
            </a:xfrm>
            <a:custGeom>
              <a:avLst/>
              <a:gdLst>
                <a:gd name="T0" fmla="*/ 26 w 194"/>
                <a:gd name="T1" fmla="*/ 196 h 221"/>
                <a:gd name="T2" fmla="*/ 9 w 194"/>
                <a:gd name="T3" fmla="*/ 209 h 221"/>
                <a:gd name="T4" fmla="*/ 0 w 194"/>
                <a:gd name="T5" fmla="*/ 216 h 221"/>
                <a:gd name="T6" fmla="*/ 4 w 194"/>
                <a:gd name="T7" fmla="*/ 221 h 221"/>
                <a:gd name="T8" fmla="*/ 34 w 194"/>
                <a:gd name="T9" fmla="*/ 220 h 221"/>
                <a:gd name="T10" fmla="*/ 71 w 194"/>
                <a:gd name="T11" fmla="*/ 221 h 221"/>
                <a:gd name="T12" fmla="*/ 78 w 194"/>
                <a:gd name="T13" fmla="*/ 214 h 221"/>
                <a:gd name="T14" fmla="*/ 69 w 194"/>
                <a:gd name="T15" fmla="*/ 209 h 221"/>
                <a:gd name="T16" fmla="*/ 52 w 194"/>
                <a:gd name="T17" fmla="*/ 205 h 221"/>
                <a:gd name="T18" fmla="*/ 56 w 194"/>
                <a:gd name="T19" fmla="*/ 189 h 221"/>
                <a:gd name="T20" fmla="*/ 69 w 194"/>
                <a:gd name="T21" fmla="*/ 137 h 221"/>
                <a:gd name="T22" fmla="*/ 105 w 194"/>
                <a:gd name="T23" fmla="*/ 157 h 221"/>
                <a:gd name="T24" fmla="*/ 194 w 194"/>
                <a:gd name="T25" fmla="*/ 58 h 221"/>
                <a:gd name="T26" fmla="*/ 142 w 194"/>
                <a:gd name="T27" fmla="*/ 0 h 221"/>
                <a:gd name="T28" fmla="*/ 92 w 194"/>
                <a:gd name="T29" fmla="*/ 24 h 221"/>
                <a:gd name="T30" fmla="*/ 56 w 194"/>
                <a:gd name="T31" fmla="*/ 0 h 221"/>
                <a:gd name="T32" fmla="*/ 29 w 194"/>
                <a:gd name="T33" fmla="*/ 18 h 221"/>
                <a:gd name="T34" fmla="*/ 16 w 194"/>
                <a:gd name="T35" fmla="*/ 53 h 221"/>
                <a:gd name="T36" fmla="*/ 22 w 194"/>
                <a:gd name="T37" fmla="*/ 58 h 221"/>
                <a:gd name="T38" fmla="*/ 30 w 194"/>
                <a:gd name="T39" fmla="*/ 47 h 221"/>
                <a:gd name="T40" fmla="*/ 55 w 194"/>
                <a:gd name="T41" fmla="*/ 10 h 221"/>
                <a:gd name="T42" fmla="*/ 67 w 194"/>
                <a:gd name="T43" fmla="*/ 27 h 221"/>
                <a:gd name="T44" fmla="*/ 66 w 194"/>
                <a:gd name="T45" fmla="*/ 37 h 221"/>
                <a:gd name="T46" fmla="*/ 26 w 194"/>
                <a:gd name="T47" fmla="*/ 196 h 221"/>
                <a:gd name="T48" fmla="*/ 92 w 194"/>
                <a:gd name="T49" fmla="*/ 42 h 221"/>
                <a:gd name="T50" fmla="*/ 141 w 194"/>
                <a:gd name="T51" fmla="*/ 10 h 221"/>
                <a:gd name="T52" fmla="*/ 166 w 194"/>
                <a:gd name="T53" fmla="*/ 44 h 221"/>
                <a:gd name="T54" fmla="*/ 148 w 194"/>
                <a:gd name="T55" fmla="*/ 114 h 221"/>
                <a:gd name="T56" fmla="*/ 105 w 194"/>
                <a:gd name="T57" fmla="*/ 147 h 221"/>
                <a:gd name="T58" fmla="*/ 74 w 194"/>
                <a:gd name="T59" fmla="*/ 117 h 221"/>
                <a:gd name="T60" fmla="*/ 75 w 194"/>
                <a:gd name="T61" fmla="*/ 112 h 221"/>
                <a:gd name="T62" fmla="*/ 92 w 194"/>
                <a:gd name="T63" fmla="*/ 4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221">
                  <a:moveTo>
                    <a:pt x="26" y="196"/>
                  </a:moveTo>
                  <a:cubicBezTo>
                    <a:pt x="24" y="206"/>
                    <a:pt x="23" y="209"/>
                    <a:pt x="9" y="209"/>
                  </a:cubicBezTo>
                  <a:cubicBezTo>
                    <a:pt x="4" y="209"/>
                    <a:pt x="0" y="209"/>
                    <a:pt x="0" y="216"/>
                  </a:cubicBezTo>
                  <a:cubicBezTo>
                    <a:pt x="0" y="220"/>
                    <a:pt x="3" y="221"/>
                    <a:pt x="4" y="221"/>
                  </a:cubicBezTo>
                  <a:cubicBezTo>
                    <a:pt x="14" y="221"/>
                    <a:pt x="25" y="220"/>
                    <a:pt x="34" y="220"/>
                  </a:cubicBezTo>
                  <a:cubicBezTo>
                    <a:pt x="46" y="220"/>
                    <a:pt x="60" y="221"/>
                    <a:pt x="71" y="221"/>
                  </a:cubicBezTo>
                  <a:cubicBezTo>
                    <a:pt x="74" y="221"/>
                    <a:pt x="78" y="220"/>
                    <a:pt x="78" y="214"/>
                  </a:cubicBezTo>
                  <a:cubicBezTo>
                    <a:pt x="78" y="209"/>
                    <a:pt x="73" y="209"/>
                    <a:pt x="69" y="209"/>
                  </a:cubicBezTo>
                  <a:cubicBezTo>
                    <a:pt x="61" y="209"/>
                    <a:pt x="52" y="209"/>
                    <a:pt x="52" y="205"/>
                  </a:cubicBezTo>
                  <a:cubicBezTo>
                    <a:pt x="52" y="203"/>
                    <a:pt x="54" y="194"/>
                    <a:pt x="56" y="189"/>
                  </a:cubicBezTo>
                  <a:cubicBezTo>
                    <a:pt x="60" y="170"/>
                    <a:pt x="65" y="151"/>
                    <a:pt x="69" y="137"/>
                  </a:cubicBezTo>
                  <a:cubicBezTo>
                    <a:pt x="73" y="144"/>
                    <a:pt x="84" y="157"/>
                    <a:pt x="105" y="157"/>
                  </a:cubicBezTo>
                  <a:cubicBezTo>
                    <a:pt x="147" y="157"/>
                    <a:pt x="194" y="110"/>
                    <a:pt x="194" y="58"/>
                  </a:cubicBezTo>
                  <a:cubicBezTo>
                    <a:pt x="194" y="17"/>
                    <a:pt x="166" y="0"/>
                    <a:pt x="142" y="0"/>
                  </a:cubicBezTo>
                  <a:cubicBezTo>
                    <a:pt x="120" y="0"/>
                    <a:pt x="102" y="15"/>
                    <a:pt x="92" y="24"/>
                  </a:cubicBezTo>
                  <a:cubicBezTo>
                    <a:pt x="86" y="4"/>
                    <a:pt x="67" y="0"/>
                    <a:pt x="56" y="0"/>
                  </a:cubicBezTo>
                  <a:cubicBezTo>
                    <a:pt x="43" y="0"/>
                    <a:pt x="34" y="9"/>
                    <a:pt x="29" y="18"/>
                  </a:cubicBezTo>
                  <a:cubicBezTo>
                    <a:pt x="22" y="30"/>
                    <a:pt x="16" y="51"/>
                    <a:pt x="16" y="53"/>
                  </a:cubicBezTo>
                  <a:cubicBezTo>
                    <a:pt x="16" y="58"/>
                    <a:pt x="21" y="58"/>
                    <a:pt x="22" y="58"/>
                  </a:cubicBezTo>
                  <a:cubicBezTo>
                    <a:pt x="27" y="58"/>
                    <a:pt x="27" y="57"/>
                    <a:pt x="30" y="47"/>
                  </a:cubicBezTo>
                  <a:cubicBezTo>
                    <a:pt x="35" y="27"/>
                    <a:pt x="42" y="10"/>
                    <a:pt x="55" y="10"/>
                  </a:cubicBezTo>
                  <a:cubicBezTo>
                    <a:pt x="64" y="10"/>
                    <a:pt x="67" y="17"/>
                    <a:pt x="67" y="27"/>
                  </a:cubicBezTo>
                  <a:cubicBezTo>
                    <a:pt x="67" y="31"/>
                    <a:pt x="66" y="35"/>
                    <a:pt x="66" y="37"/>
                  </a:cubicBezTo>
                  <a:lnTo>
                    <a:pt x="26" y="196"/>
                  </a:lnTo>
                  <a:close/>
                  <a:moveTo>
                    <a:pt x="92" y="42"/>
                  </a:moveTo>
                  <a:cubicBezTo>
                    <a:pt x="112" y="15"/>
                    <a:pt x="130" y="10"/>
                    <a:pt x="141" y="10"/>
                  </a:cubicBezTo>
                  <a:cubicBezTo>
                    <a:pt x="154" y="10"/>
                    <a:pt x="166" y="20"/>
                    <a:pt x="166" y="44"/>
                  </a:cubicBezTo>
                  <a:cubicBezTo>
                    <a:pt x="166" y="58"/>
                    <a:pt x="159" y="93"/>
                    <a:pt x="148" y="114"/>
                  </a:cubicBezTo>
                  <a:cubicBezTo>
                    <a:pt x="139" y="131"/>
                    <a:pt x="122" y="147"/>
                    <a:pt x="105" y="147"/>
                  </a:cubicBezTo>
                  <a:cubicBezTo>
                    <a:pt x="80" y="147"/>
                    <a:pt x="74" y="121"/>
                    <a:pt x="74" y="117"/>
                  </a:cubicBezTo>
                  <a:cubicBezTo>
                    <a:pt x="74" y="116"/>
                    <a:pt x="74" y="113"/>
                    <a:pt x="75" y="112"/>
                  </a:cubicBezTo>
                  <a:lnTo>
                    <a:pt x="92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7" name="Freeform 1077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2139950" y="6575425"/>
              <a:ext cx="168275" cy="6032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8" name="Freeform 1078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398712" y="6554788"/>
              <a:ext cx="130175" cy="117475"/>
            </a:xfrm>
            <a:custGeom>
              <a:avLst/>
              <a:gdLst>
                <a:gd name="T0" fmla="*/ 160 w 256"/>
                <a:gd name="T1" fmla="*/ 193 h 226"/>
                <a:gd name="T2" fmla="*/ 204 w 256"/>
                <a:gd name="T3" fmla="*/ 226 h 226"/>
                <a:gd name="T4" fmla="*/ 241 w 256"/>
                <a:gd name="T5" fmla="*/ 199 h 226"/>
                <a:gd name="T6" fmla="*/ 256 w 256"/>
                <a:gd name="T7" fmla="*/ 150 h 226"/>
                <a:gd name="T8" fmla="*/ 250 w 256"/>
                <a:gd name="T9" fmla="*/ 145 h 226"/>
                <a:gd name="T10" fmla="*/ 243 w 256"/>
                <a:gd name="T11" fmla="*/ 154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1 h 226"/>
                <a:gd name="T18" fmla="*/ 214 w 256"/>
                <a:gd name="T19" fmla="*/ 87 h 226"/>
                <a:gd name="T20" fmla="*/ 223 w 256"/>
                <a:gd name="T21" fmla="*/ 53 h 226"/>
                <a:gd name="T22" fmla="*/ 230 w 256"/>
                <a:gd name="T23" fmla="*/ 19 h 226"/>
                <a:gd name="T24" fmla="*/ 216 w 256"/>
                <a:gd name="T25" fmla="*/ 6 h 226"/>
                <a:gd name="T26" fmla="*/ 196 w 256"/>
                <a:gd name="T27" fmla="*/ 23 h 226"/>
                <a:gd name="T28" fmla="*/ 159 w 256"/>
                <a:gd name="T29" fmla="*/ 174 h 226"/>
                <a:gd name="T30" fmla="*/ 102 w 256"/>
                <a:gd name="T31" fmla="*/ 215 h 226"/>
                <a:gd name="T32" fmla="*/ 71 w 256"/>
                <a:gd name="T33" fmla="*/ 175 h 226"/>
                <a:gd name="T34" fmla="*/ 98 w 256"/>
                <a:gd name="T35" fmla="*/ 73 h 226"/>
                <a:gd name="T36" fmla="*/ 107 w 256"/>
                <a:gd name="T37" fmla="*/ 41 h 226"/>
                <a:gd name="T38" fmla="*/ 66 w 256"/>
                <a:gd name="T39" fmla="*/ 0 h 226"/>
                <a:gd name="T40" fmla="*/ 0 w 256"/>
                <a:gd name="T41" fmla="*/ 77 h 226"/>
                <a:gd name="T42" fmla="*/ 6 w 256"/>
                <a:gd name="T43" fmla="*/ 82 h 226"/>
                <a:gd name="T44" fmla="*/ 14 w 256"/>
                <a:gd name="T45" fmla="*/ 73 h 226"/>
                <a:gd name="T46" fmla="*/ 64 w 256"/>
                <a:gd name="T47" fmla="*/ 11 h 226"/>
                <a:gd name="T48" fmla="*/ 77 w 256"/>
                <a:gd name="T49" fmla="*/ 28 h 226"/>
                <a:gd name="T50" fmla="*/ 68 w 256"/>
                <a:gd name="T51" fmla="*/ 62 h 226"/>
                <a:gd name="T52" fmla="*/ 39 w 256"/>
                <a:gd name="T53" fmla="*/ 167 h 226"/>
                <a:gd name="T54" fmla="*/ 101 w 256"/>
                <a:gd name="T55" fmla="*/ 226 h 226"/>
                <a:gd name="T56" fmla="*/ 160 w 256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3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2" y="226"/>
                    <a:pt x="233" y="215"/>
                    <a:pt x="241" y="199"/>
                  </a:cubicBezTo>
                  <a:cubicBezTo>
                    <a:pt x="250" y="181"/>
                    <a:pt x="256" y="151"/>
                    <a:pt x="256" y="150"/>
                  </a:cubicBezTo>
                  <a:cubicBezTo>
                    <a:pt x="256" y="145"/>
                    <a:pt x="252" y="145"/>
                    <a:pt x="250" y="145"/>
                  </a:cubicBezTo>
                  <a:cubicBezTo>
                    <a:pt x="245" y="145"/>
                    <a:pt x="245" y="147"/>
                    <a:pt x="243" y="154"/>
                  </a:cubicBezTo>
                  <a:cubicBezTo>
                    <a:pt x="236" y="181"/>
                    <a:pt x="227" y="215"/>
                    <a:pt x="206" y="215"/>
                  </a:cubicBezTo>
                  <a:cubicBezTo>
                    <a:pt x="195" y="215"/>
                    <a:pt x="190" y="209"/>
                    <a:pt x="190" y="192"/>
                  </a:cubicBezTo>
                  <a:cubicBezTo>
                    <a:pt x="190" y="181"/>
                    <a:pt x="196" y="158"/>
                    <a:pt x="200" y="141"/>
                  </a:cubicBezTo>
                  <a:lnTo>
                    <a:pt x="214" y="87"/>
                  </a:lnTo>
                  <a:cubicBezTo>
                    <a:pt x="216" y="79"/>
                    <a:pt x="221" y="60"/>
                    <a:pt x="223" y="53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3" y="6"/>
                    <a:pt x="200" y="6"/>
                    <a:pt x="196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8" y="176"/>
                    <a:pt x="138" y="215"/>
                    <a:pt x="102" y="215"/>
                  </a:cubicBezTo>
                  <a:cubicBezTo>
                    <a:pt x="76" y="215"/>
                    <a:pt x="71" y="193"/>
                    <a:pt x="71" y="175"/>
                  </a:cubicBezTo>
                  <a:cubicBezTo>
                    <a:pt x="71" y="147"/>
                    <a:pt x="85" y="107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6" y="30"/>
                    <a:pt x="45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2"/>
                  </a:cubicBezTo>
                  <a:cubicBezTo>
                    <a:pt x="50" y="111"/>
                    <a:pt x="39" y="142"/>
                    <a:pt x="39" y="167"/>
                  </a:cubicBezTo>
                  <a:cubicBezTo>
                    <a:pt x="39" y="214"/>
                    <a:pt x="74" y="226"/>
                    <a:pt x="101" y="226"/>
                  </a:cubicBezTo>
                  <a:cubicBezTo>
                    <a:pt x="133" y="226"/>
                    <a:pt x="151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9" name="Freeform 107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2546350" y="6554788"/>
              <a:ext cx="115888" cy="117475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2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1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1" y="181"/>
                    <a:pt x="228" y="151"/>
                    <a:pt x="228" y="150"/>
                  </a:cubicBezTo>
                  <a:cubicBezTo>
                    <a:pt x="228" y="145"/>
                    <a:pt x="223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8"/>
                    <a:pt x="169" y="156"/>
                  </a:cubicBezTo>
                  <a:cubicBezTo>
                    <a:pt x="174" y="135"/>
                    <a:pt x="175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2"/>
                  </a:moveTo>
                  <a:cubicBezTo>
                    <a:pt x="131" y="171"/>
                    <a:pt x="131" y="172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2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0" name="Freeform 1080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719387" y="6554788"/>
              <a:ext cx="96838" cy="117475"/>
            </a:xfrm>
            <a:custGeom>
              <a:avLst/>
              <a:gdLst>
                <a:gd name="T0" fmla="*/ 41 w 190"/>
                <a:gd name="T1" fmla="*/ 114 h 228"/>
                <a:gd name="T2" fmla="*/ 109 w 190"/>
                <a:gd name="T3" fmla="*/ 12 h 228"/>
                <a:gd name="T4" fmla="*/ 162 w 190"/>
                <a:gd name="T5" fmla="*/ 30 h 228"/>
                <a:gd name="T6" fmla="*/ 138 w 190"/>
                <a:gd name="T7" fmla="*/ 53 h 228"/>
                <a:gd name="T8" fmla="*/ 161 w 190"/>
                <a:gd name="T9" fmla="*/ 76 h 228"/>
                <a:gd name="T10" fmla="*/ 184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3 w 190"/>
                <a:gd name="T21" fmla="*/ 159 h 228"/>
                <a:gd name="T22" fmla="*/ 177 w 190"/>
                <a:gd name="T23" fmla="*/ 164 h 228"/>
                <a:gd name="T24" fmla="*/ 112 w 190"/>
                <a:gd name="T25" fmla="*/ 216 h 228"/>
                <a:gd name="T26" fmla="*/ 41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1" y="114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4" y="12"/>
                    <a:pt x="162" y="30"/>
                  </a:cubicBezTo>
                  <a:cubicBezTo>
                    <a:pt x="141" y="32"/>
                    <a:pt x="138" y="47"/>
                    <a:pt x="138" y="53"/>
                  </a:cubicBezTo>
                  <a:cubicBezTo>
                    <a:pt x="138" y="66"/>
                    <a:pt x="147" y="76"/>
                    <a:pt x="161" y="76"/>
                  </a:cubicBezTo>
                  <a:cubicBezTo>
                    <a:pt x="174" y="76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49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2" y="216"/>
                  </a:cubicBezTo>
                  <a:cubicBezTo>
                    <a:pt x="85" y="216"/>
                    <a:pt x="41" y="194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1" name="Freeform 108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2830512" y="6554788"/>
              <a:ext cx="111125" cy="117475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0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2 h 228"/>
                <a:gd name="T14" fmla="*/ 42 w 221"/>
                <a:gd name="T15" fmla="*/ 112 h 228"/>
                <a:gd name="T16" fmla="*/ 54 w 221"/>
                <a:gd name="T17" fmla="*/ 44 h 228"/>
                <a:gd name="T18" fmla="*/ 110 w 221"/>
                <a:gd name="T19" fmla="*/ 10 h 228"/>
                <a:gd name="T20" fmla="*/ 167 w 221"/>
                <a:gd name="T21" fmla="*/ 43 h 228"/>
                <a:gd name="T22" fmla="*/ 180 w 221"/>
                <a:gd name="T23" fmla="*/ 112 h 228"/>
                <a:gd name="T24" fmla="*/ 169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9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1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5"/>
                    <a:pt x="54" y="182"/>
                  </a:cubicBezTo>
                  <a:cubicBezTo>
                    <a:pt x="42" y="161"/>
                    <a:pt x="42" y="130"/>
                    <a:pt x="42" y="112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0"/>
                    <a:pt x="110" y="10"/>
                  </a:cubicBezTo>
                  <a:cubicBezTo>
                    <a:pt x="132" y="10"/>
                    <a:pt x="154" y="21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1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2" name="Freeform 1082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957512" y="6554788"/>
              <a:ext cx="82550" cy="11747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5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6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2" y="217"/>
                    <a:pt x="83" y="217"/>
                  </a:cubicBezTo>
                  <a:cubicBezTo>
                    <a:pt x="41" y="217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1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5"/>
                  </a:cubicBezTo>
                  <a:cubicBezTo>
                    <a:pt x="133" y="7"/>
                    <a:pt x="129" y="12"/>
                    <a:pt x="126" y="13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3" name="Freeform 108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3101975" y="6491288"/>
              <a:ext cx="133350" cy="230188"/>
            </a:xfrm>
            <a:custGeom>
              <a:avLst/>
              <a:gdLst>
                <a:gd name="T0" fmla="*/ 194 w 262"/>
                <a:gd name="T1" fmla="*/ 12 h 448"/>
                <a:gd name="T2" fmla="*/ 195 w 262"/>
                <a:gd name="T3" fmla="*/ 5 h 448"/>
                <a:gd name="T4" fmla="*/ 189 w 262"/>
                <a:gd name="T5" fmla="*/ 0 h 448"/>
                <a:gd name="T6" fmla="*/ 182 w 262"/>
                <a:gd name="T7" fmla="*/ 10 h 448"/>
                <a:gd name="T8" fmla="*/ 153 w 262"/>
                <a:gd name="T9" fmla="*/ 125 h 448"/>
                <a:gd name="T10" fmla="*/ 0 w 262"/>
                <a:gd name="T11" fmla="*/ 262 h 448"/>
                <a:gd name="T12" fmla="*/ 96 w 262"/>
                <a:gd name="T13" fmla="*/ 352 h 448"/>
                <a:gd name="T14" fmla="*/ 85 w 262"/>
                <a:gd name="T15" fmla="*/ 399 h 448"/>
                <a:gd name="T16" fmla="*/ 74 w 262"/>
                <a:gd name="T17" fmla="*/ 443 h 448"/>
                <a:gd name="T18" fmla="*/ 80 w 262"/>
                <a:gd name="T19" fmla="*/ 448 h 448"/>
                <a:gd name="T20" fmla="*/ 85 w 262"/>
                <a:gd name="T21" fmla="*/ 446 h 448"/>
                <a:gd name="T22" fmla="*/ 90 w 262"/>
                <a:gd name="T23" fmla="*/ 426 h 448"/>
                <a:gd name="T24" fmla="*/ 109 w 262"/>
                <a:gd name="T25" fmla="*/ 352 h 448"/>
                <a:gd name="T26" fmla="*/ 262 w 262"/>
                <a:gd name="T27" fmla="*/ 215 h 448"/>
                <a:gd name="T28" fmla="*/ 166 w 262"/>
                <a:gd name="T29" fmla="*/ 125 h 448"/>
                <a:gd name="T30" fmla="*/ 194 w 262"/>
                <a:gd name="T31" fmla="*/ 12 h 448"/>
                <a:gd name="T32" fmla="*/ 99 w 262"/>
                <a:gd name="T33" fmla="*/ 341 h 448"/>
                <a:gd name="T34" fmla="*/ 33 w 262"/>
                <a:gd name="T35" fmla="*/ 272 h 448"/>
                <a:gd name="T36" fmla="*/ 150 w 262"/>
                <a:gd name="T37" fmla="*/ 136 h 448"/>
                <a:gd name="T38" fmla="*/ 99 w 262"/>
                <a:gd name="T39" fmla="*/ 341 h 448"/>
                <a:gd name="T40" fmla="*/ 163 w 262"/>
                <a:gd name="T41" fmla="*/ 136 h 448"/>
                <a:gd name="T42" fmla="*/ 229 w 262"/>
                <a:gd name="T43" fmla="*/ 205 h 448"/>
                <a:gd name="T44" fmla="*/ 112 w 262"/>
                <a:gd name="T45" fmla="*/ 341 h 448"/>
                <a:gd name="T46" fmla="*/ 163 w 262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4" y="127"/>
                    <a:pt x="0" y="194"/>
                    <a:pt x="0" y="262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9" y="383"/>
                    <a:pt x="85" y="399"/>
                  </a:cubicBezTo>
                  <a:cubicBezTo>
                    <a:pt x="79" y="422"/>
                    <a:pt x="74" y="441"/>
                    <a:pt x="74" y="443"/>
                  </a:cubicBezTo>
                  <a:cubicBezTo>
                    <a:pt x="74" y="448"/>
                    <a:pt x="77" y="448"/>
                    <a:pt x="80" y="448"/>
                  </a:cubicBezTo>
                  <a:cubicBezTo>
                    <a:pt x="82" y="448"/>
                    <a:pt x="83" y="448"/>
                    <a:pt x="85" y="446"/>
                  </a:cubicBezTo>
                  <a:cubicBezTo>
                    <a:pt x="86" y="445"/>
                    <a:pt x="89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2" y="282"/>
                    <a:pt x="262" y="215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39"/>
                    <a:pt x="33" y="322"/>
                    <a:pt x="33" y="272"/>
                  </a:cubicBezTo>
                  <a:cubicBezTo>
                    <a:pt x="33" y="212"/>
                    <a:pt x="76" y="142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4" name="Freeform 1084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309937" y="6519863"/>
              <a:ext cx="168275" cy="169863"/>
            </a:xfrm>
            <a:custGeom>
              <a:avLst/>
              <a:gdLst>
                <a:gd name="T0" fmla="*/ 176 w 332"/>
                <a:gd name="T1" fmla="*/ 176 h 332"/>
                <a:gd name="T2" fmla="*/ 316 w 332"/>
                <a:gd name="T3" fmla="*/ 176 h 332"/>
                <a:gd name="T4" fmla="*/ 332 w 332"/>
                <a:gd name="T5" fmla="*/ 166 h 332"/>
                <a:gd name="T6" fmla="*/ 316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6" y="176"/>
                  </a:lnTo>
                  <a:cubicBezTo>
                    <a:pt x="323" y="176"/>
                    <a:pt x="332" y="176"/>
                    <a:pt x="332" y="166"/>
                  </a:cubicBezTo>
                  <a:cubicBezTo>
                    <a:pt x="332" y="156"/>
                    <a:pt x="323" y="156"/>
                    <a:pt x="316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5" name="Freeform 1085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559175" y="6488113"/>
              <a:ext cx="158750" cy="180975"/>
            </a:xfrm>
            <a:custGeom>
              <a:avLst/>
              <a:gdLst>
                <a:gd name="T0" fmla="*/ 316 w 316"/>
                <a:gd name="T1" fmla="*/ 271 h 352"/>
                <a:gd name="T2" fmla="*/ 304 w 316"/>
                <a:gd name="T3" fmla="*/ 271 h 352"/>
                <a:gd name="T4" fmla="*/ 295 w 316"/>
                <a:gd name="T5" fmla="*/ 308 h 352"/>
                <a:gd name="T6" fmla="*/ 262 w 316"/>
                <a:gd name="T7" fmla="*/ 319 h 352"/>
                <a:gd name="T8" fmla="*/ 222 w 316"/>
                <a:gd name="T9" fmla="*/ 319 h 352"/>
                <a:gd name="T10" fmla="*/ 266 w 316"/>
                <a:gd name="T11" fmla="*/ 235 h 352"/>
                <a:gd name="T12" fmla="*/ 310 w 316"/>
                <a:gd name="T13" fmla="*/ 125 h 352"/>
                <a:gd name="T14" fmla="*/ 159 w 316"/>
                <a:gd name="T15" fmla="*/ 0 h 352"/>
                <a:gd name="T16" fmla="*/ 6 w 316"/>
                <a:gd name="T17" fmla="*/ 125 h 352"/>
                <a:gd name="T18" fmla="*/ 50 w 316"/>
                <a:gd name="T19" fmla="*/ 235 h 352"/>
                <a:gd name="T20" fmla="*/ 95 w 316"/>
                <a:gd name="T21" fmla="*/ 319 h 352"/>
                <a:gd name="T22" fmla="*/ 55 w 316"/>
                <a:gd name="T23" fmla="*/ 319 h 352"/>
                <a:gd name="T24" fmla="*/ 22 w 316"/>
                <a:gd name="T25" fmla="*/ 308 h 352"/>
                <a:gd name="T26" fmla="*/ 13 w 316"/>
                <a:gd name="T27" fmla="*/ 271 h 352"/>
                <a:gd name="T28" fmla="*/ 0 w 316"/>
                <a:gd name="T29" fmla="*/ 271 h 352"/>
                <a:gd name="T30" fmla="*/ 17 w 316"/>
                <a:gd name="T31" fmla="*/ 352 h 352"/>
                <a:gd name="T32" fmla="*/ 97 w 316"/>
                <a:gd name="T33" fmla="*/ 352 h 352"/>
                <a:gd name="T34" fmla="*/ 109 w 316"/>
                <a:gd name="T35" fmla="*/ 341 h 352"/>
                <a:gd name="T36" fmla="*/ 82 w 316"/>
                <a:gd name="T37" fmla="*/ 231 h 352"/>
                <a:gd name="T38" fmla="*/ 58 w 316"/>
                <a:gd name="T39" fmla="*/ 125 h 352"/>
                <a:gd name="T40" fmla="*/ 158 w 316"/>
                <a:gd name="T41" fmla="*/ 11 h 352"/>
                <a:gd name="T42" fmla="*/ 259 w 316"/>
                <a:gd name="T43" fmla="*/ 125 h 352"/>
                <a:gd name="T44" fmla="*/ 231 w 316"/>
                <a:gd name="T45" fmla="*/ 241 h 352"/>
                <a:gd name="T46" fmla="*/ 207 w 316"/>
                <a:gd name="T47" fmla="*/ 341 h 352"/>
                <a:gd name="T48" fmla="*/ 220 w 316"/>
                <a:gd name="T49" fmla="*/ 352 h 352"/>
                <a:gd name="T50" fmla="*/ 300 w 316"/>
                <a:gd name="T51" fmla="*/ 352 h 352"/>
                <a:gd name="T52" fmla="*/ 316 w 316"/>
                <a:gd name="T53" fmla="*/ 2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" h="352">
                  <a:moveTo>
                    <a:pt x="316" y="271"/>
                  </a:moveTo>
                  <a:lnTo>
                    <a:pt x="304" y="271"/>
                  </a:lnTo>
                  <a:cubicBezTo>
                    <a:pt x="301" y="284"/>
                    <a:pt x="299" y="296"/>
                    <a:pt x="295" y="308"/>
                  </a:cubicBezTo>
                  <a:cubicBezTo>
                    <a:pt x="292" y="315"/>
                    <a:pt x="291" y="319"/>
                    <a:pt x="262" y="319"/>
                  </a:cubicBezTo>
                  <a:lnTo>
                    <a:pt x="222" y="319"/>
                  </a:lnTo>
                  <a:cubicBezTo>
                    <a:pt x="228" y="292"/>
                    <a:pt x="244" y="268"/>
                    <a:pt x="266" y="235"/>
                  </a:cubicBezTo>
                  <a:cubicBezTo>
                    <a:pt x="290" y="199"/>
                    <a:pt x="310" y="165"/>
                    <a:pt x="310" y="125"/>
                  </a:cubicBezTo>
                  <a:cubicBezTo>
                    <a:pt x="310" y="56"/>
                    <a:pt x="243" y="0"/>
                    <a:pt x="159" y="0"/>
                  </a:cubicBezTo>
                  <a:cubicBezTo>
                    <a:pt x="73" y="0"/>
                    <a:pt x="6" y="57"/>
                    <a:pt x="6" y="125"/>
                  </a:cubicBezTo>
                  <a:cubicBezTo>
                    <a:pt x="6" y="165"/>
                    <a:pt x="27" y="199"/>
                    <a:pt x="50" y="235"/>
                  </a:cubicBezTo>
                  <a:cubicBezTo>
                    <a:pt x="72" y="268"/>
                    <a:pt x="88" y="292"/>
                    <a:pt x="95" y="319"/>
                  </a:cubicBezTo>
                  <a:lnTo>
                    <a:pt x="55" y="319"/>
                  </a:lnTo>
                  <a:cubicBezTo>
                    <a:pt x="26" y="319"/>
                    <a:pt x="24" y="315"/>
                    <a:pt x="22" y="308"/>
                  </a:cubicBezTo>
                  <a:cubicBezTo>
                    <a:pt x="18" y="297"/>
                    <a:pt x="15" y="284"/>
                    <a:pt x="13" y="271"/>
                  </a:cubicBezTo>
                  <a:lnTo>
                    <a:pt x="0" y="271"/>
                  </a:lnTo>
                  <a:lnTo>
                    <a:pt x="17" y="352"/>
                  </a:lnTo>
                  <a:lnTo>
                    <a:pt x="97" y="352"/>
                  </a:lnTo>
                  <a:cubicBezTo>
                    <a:pt x="108" y="352"/>
                    <a:pt x="109" y="352"/>
                    <a:pt x="109" y="341"/>
                  </a:cubicBezTo>
                  <a:cubicBezTo>
                    <a:pt x="109" y="307"/>
                    <a:pt x="94" y="263"/>
                    <a:pt x="82" y="231"/>
                  </a:cubicBezTo>
                  <a:cubicBezTo>
                    <a:pt x="72" y="202"/>
                    <a:pt x="58" y="162"/>
                    <a:pt x="58" y="125"/>
                  </a:cubicBezTo>
                  <a:cubicBezTo>
                    <a:pt x="58" y="45"/>
                    <a:pt x="113" y="11"/>
                    <a:pt x="158" y="11"/>
                  </a:cubicBezTo>
                  <a:cubicBezTo>
                    <a:pt x="206" y="11"/>
                    <a:pt x="259" y="47"/>
                    <a:pt x="259" y="125"/>
                  </a:cubicBezTo>
                  <a:cubicBezTo>
                    <a:pt x="259" y="162"/>
                    <a:pt x="245" y="200"/>
                    <a:pt x="231" y="241"/>
                  </a:cubicBezTo>
                  <a:cubicBezTo>
                    <a:pt x="223" y="262"/>
                    <a:pt x="207" y="307"/>
                    <a:pt x="207" y="341"/>
                  </a:cubicBezTo>
                  <a:cubicBezTo>
                    <a:pt x="207" y="352"/>
                    <a:pt x="209" y="352"/>
                    <a:pt x="220" y="352"/>
                  </a:cubicBezTo>
                  <a:lnTo>
                    <a:pt x="300" y="352"/>
                  </a:lnTo>
                  <a:lnTo>
                    <a:pt x="316" y="27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6" name="Freeform 108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3740150" y="6554788"/>
              <a:ext cx="114300" cy="117475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7 h 226"/>
                <a:gd name="T6" fmla="*/ 66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50 h 226"/>
                <a:gd name="T16" fmla="*/ 223 w 229"/>
                <a:gd name="T17" fmla="*/ 145 h 226"/>
                <a:gd name="T18" fmla="*/ 216 w 229"/>
                <a:gd name="T19" fmla="*/ 154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6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2 h 226"/>
                <a:gd name="T38" fmla="*/ 124 w 229"/>
                <a:gd name="T39" fmla="*/ 180 h 226"/>
                <a:gd name="T40" fmla="*/ 67 w 229"/>
                <a:gd name="T41" fmla="*/ 215 h 226"/>
                <a:gd name="T42" fmla="*/ 36 w 229"/>
                <a:gd name="T43" fmla="*/ 169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1"/>
                    <a:pt x="229" y="150"/>
                  </a:cubicBezTo>
                  <a:cubicBezTo>
                    <a:pt x="229" y="145"/>
                    <a:pt x="224" y="145"/>
                    <a:pt x="223" y="145"/>
                  </a:cubicBezTo>
                  <a:cubicBezTo>
                    <a:pt x="218" y="145"/>
                    <a:pt x="217" y="147"/>
                    <a:pt x="216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8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1" y="171"/>
                    <a:pt x="131" y="172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8"/>
                    <a:pt x="36" y="169"/>
                  </a:cubicBezTo>
                  <a:cubicBezTo>
                    <a:pt x="36" y="144"/>
                    <a:pt x="52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7" name="Freeform 1087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873500" y="6443663"/>
              <a:ext cx="77788" cy="119063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200 h 231"/>
                <a:gd name="T6" fmla="*/ 98 w 154"/>
                <a:gd name="T7" fmla="*/ 202 h 231"/>
                <a:gd name="T8" fmla="*/ 34 w 154"/>
                <a:gd name="T9" fmla="*/ 202 h 231"/>
                <a:gd name="T10" fmla="*/ 104 w 154"/>
                <a:gd name="T11" fmla="*/ 143 h 231"/>
                <a:gd name="T12" fmla="*/ 154 w 154"/>
                <a:gd name="T13" fmla="*/ 68 h 231"/>
                <a:gd name="T14" fmla="*/ 72 w 154"/>
                <a:gd name="T15" fmla="*/ 0 h 231"/>
                <a:gd name="T16" fmla="*/ 0 w 154"/>
                <a:gd name="T17" fmla="*/ 62 h 231"/>
                <a:gd name="T18" fmla="*/ 18 w 154"/>
                <a:gd name="T19" fmla="*/ 82 h 231"/>
                <a:gd name="T20" fmla="*/ 36 w 154"/>
                <a:gd name="T21" fmla="*/ 63 h 231"/>
                <a:gd name="T22" fmla="*/ 16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7 w 154"/>
                <a:gd name="T29" fmla="*/ 135 h 231"/>
                <a:gd name="T30" fmla="*/ 3 w 154"/>
                <a:gd name="T31" fmla="*/ 218 h 231"/>
                <a:gd name="T32" fmla="*/ 0 w 154"/>
                <a:gd name="T33" fmla="*/ 231 h 231"/>
                <a:gd name="T34" fmla="*/ 143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69"/>
                    <a:pt x="83" y="159"/>
                    <a:pt x="104" y="143"/>
                  </a:cubicBezTo>
                  <a:cubicBezTo>
                    <a:pt x="130" y="122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6" y="82"/>
                    <a:pt x="36" y="76"/>
                    <a:pt x="36" y="63"/>
                  </a:cubicBezTo>
                  <a:cubicBezTo>
                    <a:pt x="36" y="57"/>
                    <a:pt x="34" y="45"/>
                    <a:pt x="16" y="45"/>
                  </a:cubicBezTo>
                  <a:cubicBezTo>
                    <a:pt x="27" y="20"/>
                    <a:pt x="50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3" y="231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8" name="Freeform 1088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4025900" y="6554788"/>
              <a:ext cx="96838" cy="117475"/>
            </a:xfrm>
            <a:custGeom>
              <a:avLst/>
              <a:gdLst>
                <a:gd name="T0" fmla="*/ 42 w 190"/>
                <a:gd name="T1" fmla="*/ 114 h 228"/>
                <a:gd name="T2" fmla="*/ 109 w 190"/>
                <a:gd name="T3" fmla="*/ 12 h 228"/>
                <a:gd name="T4" fmla="*/ 162 w 190"/>
                <a:gd name="T5" fmla="*/ 30 h 228"/>
                <a:gd name="T6" fmla="*/ 139 w 190"/>
                <a:gd name="T7" fmla="*/ 53 h 228"/>
                <a:gd name="T8" fmla="*/ 162 w 190"/>
                <a:gd name="T9" fmla="*/ 76 h 228"/>
                <a:gd name="T10" fmla="*/ 185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4 w 190"/>
                <a:gd name="T21" fmla="*/ 159 h 228"/>
                <a:gd name="T22" fmla="*/ 177 w 190"/>
                <a:gd name="T23" fmla="*/ 164 h 228"/>
                <a:gd name="T24" fmla="*/ 112 w 190"/>
                <a:gd name="T25" fmla="*/ 216 h 228"/>
                <a:gd name="T26" fmla="*/ 42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2" y="114"/>
                  </a:moveTo>
                  <a:cubicBezTo>
                    <a:pt x="42" y="33"/>
                    <a:pt x="82" y="12"/>
                    <a:pt x="109" y="12"/>
                  </a:cubicBezTo>
                  <a:cubicBezTo>
                    <a:pt x="113" y="12"/>
                    <a:pt x="145" y="12"/>
                    <a:pt x="162" y="30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4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9" name="Freeform 108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4137025" y="6554788"/>
              <a:ext cx="111125" cy="117475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1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2 h 228"/>
                <a:gd name="T14" fmla="*/ 42 w 221"/>
                <a:gd name="T15" fmla="*/ 112 h 228"/>
                <a:gd name="T16" fmla="*/ 54 w 221"/>
                <a:gd name="T17" fmla="*/ 44 h 228"/>
                <a:gd name="T18" fmla="*/ 111 w 221"/>
                <a:gd name="T19" fmla="*/ 10 h 228"/>
                <a:gd name="T20" fmla="*/ 167 w 221"/>
                <a:gd name="T21" fmla="*/ 43 h 228"/>
                <a:gd name="T22" fmla="*/ 180 w 221"/>
                <a:gd name="T23" fmla="*/ 112 h 228"/>
                <a:gd name="T24" fmla="*/ 169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9" y="0"/>
                    <a:pt x="0" y="54"/>
                    <a:pt x="0" y="116"/>
                  </a:cubicBezTo>
                  <a:cubicBezTo>
                    <a:pt x="0" y="181"/>
                    <a:pt x="52" y="228"/>
                    <a:pt x="111" y="228"/>
                  </a:cubicBezTo>
                  <a:cubicBezTo>
                    <a:pt x="171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5"/>
                    <a:pt x="54" y="182"/>
                  </a:cubicBezTo>
                  <a:cubicBezTo>
                    <a:pt x="42" y="161"/>
                    <a:pt x="42" y="130"/>
                    <a:pt x="42" y="112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0"/>
                    <a:pt x="111" y="10"/>
                  </a:cubicBezTo>
                  <a:cubicBezTo>
                    <a:pt x="133" y="10"/>
                    <a:pt x="154" y="21"/>
                    <a:pt x="167" y="43"/>
                  </a:cubicBezTo>
                  <a:cubicBezTo>
                    <a:pt x="180" y="64"/>
                    <a:pt x="180" y="93"/>
                    <a:pt x="180" y="112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1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0" name="Freeform 1090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264025" y="6554788"/>
              <a:ext cx="82550" cy="117475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7 h 228"/>
                <a:gd name="T6" fmla="*/ 13 w 163"/>
                <a:gd name="T7" fmla="*/ 147 h 228"/>
                <a:gd name="T8" fmla="*/ 7 w 163"/>
                <a:gd name="T9" fmla="*/ 138 h 228"/>
                <a:gd name="T10" fmla="*/ 0 w 163"/>
                <a:gd name="T11" fmla="*/ 151 h 228"/>
                <a:gd name="T12" fmla="*/ 0 w 163"/>
                <a:gd name="T13" fmla="*/ 216 h 228"/>
                <a:gd name="T14" fmla="*/ 6 w 163"/>
                <a:gd name="T15" fmla="*/ 228 h 228"/>
                <a:gd name="T16" fmla="*/ 18 w 163"/>
                <a:gd name="T17" fmla="*/ 218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1 h 228"/>
                <a:gd name="T40" fmla="*/ 145 w 163"/>
                <a:gd name="T41" fmla="*/ 0 h 228"/>
                <a:gd name="T42" fmla="*/ 135 w 163"/>
                <a:gd name="T43" fmla="*/ 5 h 228"/>
                <a:gd name="T44" fmla="*/ 127 w 163"/>
                <a:gd name="T45" fmla="*/ 13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7"/>
                    <a:pt x="122" y="217"/>
                    <a:pt x="83" y="217"/>
                  </a:cubicBezTo>
                  <a:cubicBezTo>
                    <a:pt x="41" y="217"/>
                    <a:pt x="23" y="189"/>
                    <a:pt x="13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6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9" y="228"/>
                    <a:pt x="18" y="218"/>
                  </a:cubicBezTo>
                  <a:cubicBezTo>
                    <a:pt x="19" y="217"/>
                    <a:pt x="19" y="216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29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1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5"/>
                  </a:cubicBezTo>
                  <a:cubicBezTo>
                    <a:pt x="134" y="7"/>
                    <a:pt x="129" y="12"/>
                    <a:pt x="127" y="13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1" name="Freeform 1091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365625" y="6443663"/>
              <a:ext cx="77788" cy="119063"/>
            </a:xfrm>
            <a:custGeom>
              <a:avLst/>
              <a:gdLst>
                <a:gd name="T0" fmla="*/ 154 w 154"/>
                <a:gd name="T1" fmla="*/ 168 h 231"/>
                <a:gd name="T2" fmla="*/ 142 w 154"/>
                <a:gd name="T3" fmla="*/ 168 h 231"/>
                <a:gd name="T4" fmla="*/ 133 w 154"/>
                <a:gd name="T5" fmla="*/ 200 h 231"/>
                <a:gd name="T6" fmla="*/ 99 w 154"/>
                <a:gd name="T7" fmla="*/ 202 h 231"/>
                <a:gd name="T8" fmla="*/ 35 w 154"/>
                <a:gd name="T9" fmla="*/ 202 h 231"/>
                <a:gd name="T10" fmla="*/ 104 w 154"/>
                <a:gd name="T11" fmla="*/ 143 h 231"/>
                <a:gd name="T12" fmla="*/ 154 w 154"/>
                <a:gd name="T13" fmla="*/ 68 h 231"/>
                <a:gd name="T14" fmla="*/ 73 w 154"/>
                <a:gd name="T15" fmla="*/ 0 h 231"/>
                <a:gd name="T16" fmla="*/ 0 w 154"/>
                <a:gd name="T17" fmla="*/ 62 h 231"/>
                <a:gd name="T18" fmla="*/ 19 w 154"/>
                <a:gd name="T19" fmla="*/ 82 h 231"/>
                <a:gd name="T20" fmla="*/ 37 w 154"/>
                <a:gd name="T21" fmla="*/ 63 h 231"/>
                <a:gd name="T22" fmla="*/ 17 w 154"/>
                <a:gd name="T23" fmla="*/ 45 h 231"/>
                <a:gd name="T24" fmla="*/ 67 w 154"/>
                <a:gd name="T25" fmla="*/ 12 h 231"/>
                <a:gd name="T26" fmla="*/ 120 w 154"/>
                <a:gd name="T27" fmla="*/ 68 h 231"/>
                <a:gd name="T28" fmla="*/ 88 w 154"/>
                <a:gd name="T29" fmla="*/ 135 h 231"/>
                <a:gd name="T30" fmla="*/ 4 w 154"/>
                <a:gd name="T31" fmla="*/ 218 h 231"/>
                <a:gd name="T32" fmla="*/ 0 w 154"/>
                <a:gd name="T33" fmla="*/ 231 h 231"/>
                <a:gd name="T34" fmla="*/ 144 w 154"/>
                <a:gd name="T35" fmla="*/ 231 h 231"/>
                <a:gd name="T36" fmla="*/ 154 w 154"/>
                <a:gd name="T37" fmla="*/ 1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1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69"/>
                    <a:pt x="83" y="159"/>
                    <a:pt x="104" y="143"/>
                  </a:cubicBezTo>
                  <a:cubicBezTo>
                    <a:pt x="130" y="122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3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1"/>
                  </a:cubicBezTo>
                  <a:lnTo>
                    <a:pt x="144" y="231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2" name="Freeform 1092"/>
            <p:cNvSpPr>
              <a:spLocks noEditPoints="1"/>
            </p:cNvSpPr>
            <p:nvPr>
              <p:custDataLst>
                <p:tags r:id="rId142"/>
              </p:custDataLst>
            </p:nvPr>
          </p:nvSpPr>
          <p:spPr bwMode="auto">
            <a:xfrm>
              <a:off x="4521200" y="6491288"/>
              <a:ext cx="131763" cy="230188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3" y="127"/>
                    <a:pt x="0" y="194"/>
                    <a:pt x="0" y="262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39"/>
                    <a:pt x="32" y="322"/>
                    <a:pt x="32" y="272"/>
                  </a:cubicBezTo>
                  <a:cubicBezTo>
                    <a:pt x="32" y="212"/>
                    <a:pt x="75" y="142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363" name="グループ化 2362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6200000">
            <a:off x="1802899" y="3091582"/>
            <a:ext cx="741363" cy="317500"/>
            <a:chOff x="1590677" y="3122613"/>
            <a:chExt cx="741363" cy="317500"/>
          </a:xfrm>
        </p:grpSpPr>
        <p:sp>
          <p:nvSpPr>
            <p:cNvPr id="2358" name="Freeform 1099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590677" y="3141663"/>
              <a:ext cx="266700" cy="2095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7 w 500"/>
                <a:gd name="T7" fmla="*/ 0 h 341"/>
                <a:gd name="T8" fmla="*/ 421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5 w 500"/>
                <a:gd name="T17" fmla="*/ 0 h 341"/>
                <a:gd name="T18" fmla="*/ 97 w 500"/>
                <a:gd name="T19" fmla="*/ 0 h 341"/>
                <a:gd name="T20" fmla="*/ 82 w 500"/>
                <a:gd name="T21" fmla="*/ 10 h 341"/>
                <a:gd name="T22" fmla="*/ 96 w 500"/>
                <a:gd name="T23" fmla="*/ 16 h 341"/>
                <a:gd name="T24" fmla="*/ 118 w 500"/>
                <a:gd name="T25" fmla="*/ 17 h 341"/>
                <a:gd name="T26" fmla="*/ 129 w 500"/>
                <a:gd name="T27" fmla="*/ 25 h 341"/>
                <a:gd name="T28" fmla="*/ 127 w 500"/>
                <a:gd name="T29" fmla="*/ 34 h 341"/>
                <a:gd name="T30" fmla="*/ 63 w 500"/>
                <a:gd name="T31" fmla="*/ 289 h 341"/>
                <a:gd name="T32" fmla="*/ 9 w 500"/>
                <a:gd name="T33" fmla="*/ 326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40 h 341"/>
                <a:gd name="T40" fmla="*/ 109 w 500"/>
                <a:gd name="T41" fmla="*/ 341 h 341"/>
                <a:gd name="T42" fmla="*/ 118 w 500"/>
                <a:gd name="T43" fmla="*/ 331 h 341"/>
                <a:gd name="T44" fmla="*/ 109 w 500"/>
                <a:gd name="T45" fmla="*/ 326 h 341"/>
                <a:gd name="T46" fmla="*/ 75 w 500"/>
                <a:gd name="T47" fmla="*/ 304 h 341"/>
                <a:gd name="T48" fmla="*/ 77 w 500"/>
                <a:gd name="T49" fmla="*/ 292 h 341"/>
                <a:gd name="T50" fmla="*/ 145 w 500"/>
                <a:gd name="T51" fmla="*/ 20 h 341"/>
                <a:gd name="T52" fmla="*/ 145 w 500"/>
                <a:gd name="T53" fmla="*/ 20 h 341"/>
                <a:gd name="T54" fmla="*/ 188 w 500"/>
                <a:gd name="T55" fmla="*/ 330 h 341"/>
                <a:gd name="T56" fmla="*/ 195 w 500"/>
                <a:gd name="T57" fmla="*/ 341 h 341"/>
                <a:gd name="T58" fmla="*/ 206 w 500"/>
                <a:gd name="T59" fmla="*/ 332 h 341"/>
                <a:gd name="T60" fmla="*/ 408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2 w 500"/>
                <a:gd name="T67" fmla="*/ 326 h 341"/>
                <a:gd name="T68" fmla="*/ 278 w 500"/>
                <a:gd name="T69" fmla="*/ 335 h 341"/>
                <a:gd name="T70" fmla="*/ 285 w 500"/>
                <a:gd name="T71" fmla="*/ 341 h 341"/>
                <a:gd name="T72" fmla="*/ 347 w 500"/>
                <a:gd name="T73" fmla="*/ 340 h 341"/>
                <a:gd name="T74" fmla="*/ 409 w 500"/>
                <a:gd name="T75" fmla="*/ 341 h 341"/>
                <a:gd name="T76" fmla="*/ 419 w 500"/>
                <a:gd name="T77" fmla="*/ 331 h 341"/>
                <a:gd name="T78" fmla="*/ 405 w 500"/>
                <a:gd name="T79" fmla="*/ 326 h 341"/>
                <a:gd name="T80" fmla="*/ 373 w 500"/>
                <a:gd name="T81" fmla="*/ 317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6" y="21"/>
                    <a:pt x="447" y="16"/>
                    <a:pt x="484" y="16"/>
                  </a:cubicBezTo>
                  <a:cubicBezTo>
                    <a:pt x="496" y="16"/>
                    <a:pt x="500" y="16"/>
                    <a:pt x="500" y="6"/>
                  </a:cubicBezTo>
                  <a:cubicBezTo>
                    <a:pt x="500" y="0"/>
                    <a:pt x="495" y="0"/>
                    <a:pt x="487" y="0"/>
                  </a:cubicBezTo>
                  <a:lnTo>
                    <a:pt x="421" y="0"/>
                  </a:lnTo>
                  <a:cubicBezTo>
                    <a:pt x="408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03" y="16"/>
                    <a:pt x="112" y="16"/>
                    <a:pt x="118" y="17"/>
                  </a:cubicBezTo>
                  <a:cubicBezTo>
                    <a:pt x="126" y="18"/>
                    <a:pt x="129" y="19"/>
                    <a:pt x="129" y="25"/>
                  </a:cubicBezTo>
                  <a:cubicBezTo>
                    <a:pt x="129" y="27"/>
                    <a:pt x="128" y="28"/>
                    <a:pt x="127" y="34"/>
                  </a:cubicBezTo>
                  <a:lnTo>
                    <a:pt x="63" y="289"/>
                  </a:lnTo>
                  <a:cubicBezTo>
                    <a:pt x="58" y="308"/>
                    <a:pt x="50" y="324"/>
                    <a:pt x="9" y="326"/>
                  </a:cubicBezTo>
                  <a:cubicBezTo>
                    <a:pt x="7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1" y="340"/>
                    <a:pt x="57" y="340"/>
                  </a:cubicBezTo>
                  <a:cubicBezTo>
                    <a:pt x="74" y="340"/>
                    <a:pt x="92" y="341"/>
                    <a:pt x="109" y="341"/>
                  </a:cubicBezTo>
                  <a:cubicBezTo>
                    <a:pt x="111" y="341"/>
                    <a:pt x="118" y="341"/>
                    <a:pt x="118" y="331"/>
                  </a:cubicBezTo>
                  <a:cubicBezTo>
                    <a:pt x="118" y="326"/>
                    <a:pt x="112" y="326"/>
                    <a:pt x="109" y="326"/>
                  </a:cubicBezTo>
                  <a:cubicBezTo>
                    <a:pt x="80" y="325"/>
                    <a:pt x="75" y="315"/>
                    <a:pt x="75" y="304"/>
                  </a:cubicBezTo>
                  <a:cubicBezTo>
                    <a:pt x="75" y="300"/>
                    <a:pt x="75" y="298"/>
                    <a:pt x="77" y="292"/>
                  </a:cubicBezTo>
                  <a:lnTo>
                    <a:pt x="145" y="20"/>
                  </a:lnTo>
                  <a:lnTo>
                    <a:pt x="145" y="20"/>
                  </a:lnTo>
                  <a:lnTo>
                    <a:pt x="188" y="330"/>
                  </a:lnTo>
                  <a:cubicBezTo>
                    <a:pt x="189" y="336"/>
                    <a:pt x="189" y="341"/>
                    <a:pt x="195" y="341"/>
                  </a:cubicBezTo>
                  <a:cubicBezTo>
                    <a:pt x="201" y="341"/>
                    <a:pt x="204" y="336"/>
                    <a:pt x="206" y="332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2"/>
                    <a:pt x="331" y="326"/>
                    <a:pt x="292" y="326"/>
                  </a:cubicBezTo>
                  <a:cubicBezTo>
                    <a:pt x="283" y="326"/>
                    <a:pt x="278" y="326"/>
                    <a:pt x="278" y="335"/>
                  </a:cubicBezTo>
                  <a:cubicBezTo>
                    <a:pt x="278" y="341"/>
                    <a:pt x="284" y="341"/>
                    <a:pt x="285" y="341"/>
                  </a:cubicBezTo>
                  <a:cubicBezTo>
                    <a:pt x="299" y="341"/>
                    <a:pt x="333" y="340"/>
                    <a:pt x="347" y="340"/>
                  </a:cubicBezTo>
                  <a:cubicBezTo>
                    <a:pt x="368" y="340"/>
                    <a:pt x="389" y="341"/>
                    <a:pt x="409" y="341"/>
                  </a:cubicBezTo>
                  <a:cubicBezTo>
                    <a:pt x="412" y="341"/>
                    <a:pt x="419" y="341"/>
                    <a:pt x="419" y="331"/>
                  </a:cubicBezTo>
                  <a:cubicBezTo>
                    <a:pt x="419" y="326"/>
                    <a:pt x="414" y="326"/>
                    <a:pt x="405" y="326"/>
                  </a:cubicBezTo>
                  <a:cubicBezTo>
                    <a:pt x="386" y="326"/>
                    <a:pt x="373" y="326"/>
                    <a:pt x="373" y="317"/>
                  </a:cubicBezTo>
                  <a:cubicBezTo>
                    <a:pt x="373" y="315"/>
                    <a:pt x="373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9" name="Freeform 110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866902" y="3122613"/>
              <a:ext cx="103188" cy="306388"/>
            </a:xfrm>
            <a:custGeom>
              <a:avLst/>
              <a:gdLst>
                <a:gd name="T0" fmla="*/ 191 w 194"/>
                <a:gd name="T1" fmla="*/ 19 h 499"/>
                <a:gd name="T2" fmla="*/ 194 w 194"/>
                <a:gd name="T3" fmla="*/ 10 h 499"/>
                <a:gd name="T4" fmla="*/ 184 w 194"/>
                <a:gd name="T5" fmla="*/ 0 h 499"/>
                <a:gd name="T6" fmla="*/ 175 w 194"/>
                <a:gd name="T7" fmla="*/ 4 h 499"/>
                <a:gd name="T8" fmla="*/ 2 w 194"/>
                <a:gd name="T9" fmla="*/ 480 h 499"/>
                <a:gd name="T10" fmla="*/ 0 w 194"/>
                <a:gd name="T11" fmla="*/ 489 h 499"/>
                <a:gd name="T12" fmla="*/ 10 w 194"/>
                <a:gd name="T13" fmla="*/ 499 h 499"/>
                <a:gd name="T14" fmla="*/ 21 w 194"/>
                <a:gd name="T15" fmla="*/ 487 h 499"/>
                <a:gd name="T16" fmla="*/ 191 w 194"/>
                <a:gd name="T17" fmla="*/ 1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499">
                  <a:moveTo>
                    <a:pt x="191" y="19"/>
                  </a:moveTo>
                  <a:cubicBezTo>
                    <a:pt x="194" y="12"/>
                    <a:pt x="194" y="10"/>
                    <a:pt x="194" y="10"/>
                  </a:cubicBezTo>
                  <a:cubicBezTo>
                    <a:pt x="194" y="4"/>
                    <a:pt x="189" y="0"/>
                    <a:pt x="184" y="0"/>
                  </a:cubicBezTo>
                  <a:cubicBezTo>
                    <a:pt x="180" y="0"/>
                    <a:pt x="177" y="1"/>
                    <a:pt x="175" y="4"/>
                  </a:cubicBezTo>
                  <a:lnTo>
                    <a:pt x="2" y="480"/>
                  </a:lnTo>
                  <a:cubicBezTo>
                    <a:pt x="0" y="487"/>
                    <a:pt x="0" y="489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6"/>
                    <a:pt x="21" y="487"/>
                  </a:cubicBezTo>
                  <a:lnTo>
                    <a:pt x="191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0" name="Freeform 110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981202" y="3141663"/>
              <a:ext cx="266700" cy="2095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5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9 h 341"/>
                <a:gd name="T32" fmla="*/ 9 w 500"/>
                <a:gd name="T33" fmla="*/ 326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40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6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5 w 500"/>
                <a:gd name="T53" fmla="*/ 20 h 341"/>
                <a:gd name="T54" fmla="*/ 188 w 500"/>
                <a:gd name="T55" fmla="*/ 330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1 w 500"/>
                <a:gd name="T67" fmla="*/ 326 h 341"/>
                <a:gd name="T68" fmla="*/ 277 w 500"/>
                <a:gd name="T69" fmla="*/ 335 h 341"/>
                <a:gd name="T70" fmla="*/ 285 w 500"/>
                <a:gd name="T71" fmla="*/ 341 h 341"/>
                <a:gd name="T72" fmla="*/ 347 w 500"/>
                <a:gd name="T73" fmla="*/ 340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6 h 341"/>
                <a:gd name="T80" fmla="*/ 372 w 500"/>
                <a:gd name="T81" fmla="*/ 317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9"/>
                  </a:lnTo>
                  <a:cubicBezTo>
                    <a:pt x="58" y="308"/>
                    <a:pt x="49" y="324"/>
                    <a:pt x="9" y="326"/>
                  </a:cubicBezTo>
                  <a:cubicBezTo>
                    <a:pt x="6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0" y="340"/>
                    <a:pt x="57" y="340"/>
                  </a:cubicBezTo>
                  <a:cubicBezTo>
                    <a:pt x="74" y="340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2" y="326"/>
                    <a:pt x="108" y="326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8" y="330"/>
                  </a:lnTo>
                  <a:cubicBezTo>
                    <a:pt x="189" y="336"/>
                    <a:pt x="189" y="341"/>
                    <a:pt x="195" y="341"/>
                  </a:cubicBezTo>
                  <a:cubicBezTo>
                    <a:pt x="200" y="341"/>
                    <a:pt x="203" y="336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2"/>
                    <a:pt x="331" y="326"/>
                    <a:pt x="291" y="326"/>
                  </a:cubicBezTo>
                  <a:cubicBezTo>
                    <a:pt x="283" y="326"/>
                    <a:pt x="277" y="326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3" y="340"/>
                    <a:pt x="347" y="340"/>
                  </a:cubicBezTo>
                  <a:cubicBezTo>
                    <a:pt x="367" y="340"/>
                    <a:pt x="389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6"/>
                    <a:pt x="414" y="326"/>
                    <a:pt x="404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1" name="Freeform 1102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227265" y="3303588"/>
              <a:ext cx="104775" cy="136525"/>
            </a:xfrm>
            <a:custGeom>
              <a:avLst/>
              <a:gdLst>
                <a:gd name="T0" fmla="*/ 27 w 195"/>
                <a:gd name="T1" fmla="*/ 197 h 222"/>
                <a:gd name="T2" fmla="*/ 10 w 195"/>
                <a:gd name="T3" fmla="*/ 209 h 222"/>
                <a:gd name="T4" fmla="*/ 0 w 195"/>
                <a:gd name="T5" fmla="*/ 217 h 222"/>
                <a:gd name="T6" fmla="*/ 5 w 195"/>
                <a:gd name="T7" fmla="*/ 222 h 222"/>
                <a:gd name="T8" fmla="*/ 35 w 195"/>
                <a:gd name="T9" fmla="*/ 221 h 222"/>
                <a:gd name="T10" fmla="*/ 72 w 195"/>
                <a:gd name="T11" fmla="*/ 222 h 222"/>
                <a:gd name="T12" fmla="*/ 79 w 195"/>
                <a:gd name="T13" fmla="*/ 214 h 222"/>
                <a:gd name="T14" fmla="*/ 70 w 195"/>
                <a:gd name="T15" fmla="*/ 209 h 222"/>
                <a:gd name="T16" fmla="*/ 52 w 195"/>
                <a:gd name="T17" fmla="*/ 205 h 222"/>
                <a:gd name="T18" fmla="*/ 56 w 195"/>
                <a:gd name="T19" fmla="*/ 189 h 222"/>
                <a:gd name="T20" fmla="*/ 69 w 195"/>
                <a:gd name="T21" fmla="*/ 137 h 222"/>
                <a:gd name="T22" fmla="*/ 105 w 195"/>
                <a:gd name="T23" fmla="*/ 158 h 222"/>
                <a:gd name="T24" fmla="*/ 195 w 195"/>
                <a:gd name="T25" fmla="*/ 59 h 222"/>
                <a:gd name="T26" fmla="*/ 142 w 195"/>
                <a:gd name="T27" fmla="*/ 0 h 222"/>
                <a:gd name="T28" fmla="*/ 93 w 195"/>
                <a:gd name="T29" fmla="*/ 25 h 222"/>
                <a:gd name="T30" fmla="*/ 57 w 195"/>
                <a:gd name="T31" fmla="*/ 0 h 222"/>
                <a:gd name="T32" fmla="*/ 29 w 195"/>
                <a:gd name="T33" fmla="*/ 19 h 222"/>
                <a:gd name="T34" fmla="*/ 17 w 195"/>
                <a:gd name="T35" fmla="*/ 54 h 222"/>
                <a:gd name="T36" fmla="*/ 23 w 195"/>
                <a:gd name="T37" fmla="*/ 58 h 222"/>
                <a:gd name="T38" fmla="*/ 30 w 195"/>
                <a:gd name="T39" fmla="*/ 48 h 222"/>
                <a:gd name="T40" fmla="*/ 56 w 195"/>
                <a:gd name="T41" fmla="*/ 10 h 222"/>
                <a:gd name="T42" fmla="*/ 67 w 195"/>
                <a:gd name="T43" fmla="*/ 27 h 222"/>
                <a:gd name="T44" fmla="*/ 66 w 195"/>
                <a:gd name="T45" fmla="*/ 38 h 222"/>
                <a:gd name="T46" fmla="*/ 27 w 195"/>
                <a:gd name="T47" fmla="*/ 197 h 222"/>
                <a:gd name="T48" fmla="*/ 93 w 195"/>
                <a:gd name="T49" fmla="*/ 42 h 222"/>
                <a:gd name="T50" fmla="*/ 141 w 195"/>
                <a:gd name="T51" fmla="*/ 10 h 222"/>
                <a:gd name="T52" fmla="*/ 167 w 195"/>
                <a:gd name="T53" fmla="*/ 44 h 222"/>
                <a:gd name="T54" fmla="*/ 149 w 195"/>
                <a:gd name="T55" fmla="*/ 114 h 222"/>
                <a:gd name="T56" fmla="*/ 105 w 195"/>
                <a:gd name="T57" fmla="*/ 148 h 222"/>
                <a:gd name="T58" fmla="*/ 74 w 195"/>
                <a:gd name="T59" fmla="*/ 118 h 222"/>
                <a:gd name="T60" fmla="*/ 75 w 195"/>
                <a:gd name="T61" fmla="*/ 112 h 222"/>
                <a:gd name="T62" fmla="*/ 93 w 195"/>
                <a:gd name="T63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222">
                  <a:moveTo>
                    <a:pt x="27" y="197"/>
                  </a:moveTo>
                  <a:cubicBezTo>
                    <a:pt x="24" y="207"/>
                    <a:pt x="24" y="209"/>
                    <a:pt x="10" y="209"/>
                  </a:cubicBezTo>
                  <a:cubicBezTo>
                    <a:pt x="5" y="209"/>
                    <a:pt x="0" y="209"/>
                    <a:pt x="0" y="217"/>
                  </a:cubicBezTo>
                  <a:cubicBezTo>
                    <a:pt x="0" y="221"/>
                    <a:pt x="3" y="222"/>
                    <a:pt x="5" y="222"/>
                  </a:cubicBezTo>
                  <a:cubicBezTo>
                    <a:pt x="14" y="222"/>
                    <a:pt x="26" y="221"/>
                    <a:pt x="35" y="221"/>
                  </a:cubicBezTo>
                  <a:cubicBezTo>
                    <a:pt x="47" y="221"/>
                    <a:pt x="60" y="222"/>
                    <a:pt x="72" y="222"/>
                  </a:cubicBezTo>
                  <a:cubicBezTo>
                    <a:pt x="75" y="222"/>
                    <a:pt x="79" y="221"/>
                    <a:pt x="79" y="214"/>
                  </a:cubicBezTo>
                  <a:cubicBezTo>
                    <a:pt x="79" y="209"/>
                    <a:pt x="74" y="209"/>
                    <a:pt x="70" y="209"/>
                  </a:cubicBezTo>
                  <a:cubicBezTo>
                    <a:pt x="62" y="209"/>
                    <a:pt x="52" y="209"/>
                    <a:pt x="52" y="205"/>
                  </a:cubicBezTo>
                  <a:cubicBezTo>
                    <a:pt x="52" y="203"/>
                    <a:pt x="55" y="194"/>
                    <a:pt x="56" y="189"/>
                  </a:cubicBezTo>
                  <a:cubicBezTo>
                    <a:pt x="60" y="171"/>
                    <a:pt x="65" y="152"/>
                    <a:pt x="69" y="137"/>
                  </a:cubicBezTo>
                  <a:cubicBezTo>
                    <a:pt x="73" y="144"/>
                    <a:pt x="84" y="158"/>
                    <a:pt x="105" y="158"/>
                  </a:cubicBezTo>
                  <a:cubicBezTo>
                    <a:pt x="148" y="158"/>
                    <a:pt x="195" y="111"/>
                    <a:pt x="195" y="59"/>
                  </a:cubicBezTo>
                  <a:cubicBezTo>
                    <a:pt x="195" y="18"/>
                    <a:pt x="166" y="0"/>
                    <a:pt x="142" y="0"/>
                  </a:cubicBezTo>
                  <a:cubicBezTo>
                    <a:pt x="121" y="0"/>
                    <a:pt x="102" y="15"/>
                    <a:pt x="93" y="25"/>
                  </a:cubicBezTo>
                  <a:cubicBezTo>
                    <a:pt x="87" y="5"/>
                    <a:pt x="67" y="0"/>
                    <a:pt x="57" y="0"/>
                  </a:cubicBezTo>
                  <a:cubicBezTo>
                    <a:pt x="43" y="0"/>
                    <a:pt x="35" y="9"/>
                    <a:pt x="29" y="19"/>
                  </a:cubicBezTo>
                  <a:cubicBezTo>
                    <a:pt x="22" y="31"/>
                    <a:pt x="17" y="52"/>
                    <a:pt x="17" y="54"/>
                  </a:cubicBezTo>
                  <a:cubicBezTo>
                    <a:pt x="17" y="58"/>
                    <a:pt x="22" y="58"/>
                    <a:pt x="23" y="58"/>
                  </a:cubicBezTo>
                  <a:cubicBezTo>
                    <a:pt x="28" y="58"/>
                    <a:pt x="28" y="57"/>
                    <a:pt x="30" y="48"/>
                  </a:cubicBezTo>
                  <a:cubicBezTo>
                    <a:pt x="36" y="27"/>
                    <a:pt x="42" y="10"/>
                    <a:pt x="56" y="10"/>
                  </a:cubicBezTo>
                  <a:cubicBezTo>
                    <a:pt x="65" y="10"/>
                    <a:pt x="67" y="18"/>
                    <a:pt x="67" y="27"/>
                  </a:cubicBezTo>
                  <a:cubicBezTo>
                    <a:pt x="67" y="31"/>
                    <a:pt x="67" y="35"/>
                    <a:pt x="66" y="38"/>
                  </a:cubicBezTo>
                  <a:lnTo>
                    <a:pt x="27" y="197"/>
                  </a:lnTo>
                  <a:close/>
                  <a:moveTo>
                    <a:pt x="93" y="42"/>
                  </a:moveTo>
                  <a:cubicBezTo>
                    <a:pt x="113" y="15"/>
                    <a:pt x="130" y="10"/>
                    <a:pt x="141" y="10"/>
                  </a:cubicBezTo>
                  <a:cubicBezTo>
                    <a:pt x="155" y="10"/>
                    <a:pt x="167" y="20"/>
                    <a:pt x="167" y="44"/>
                  </a:cubicBezTo>
                  <a:cubicBezTo>
                    <a:pt x="167" y="58"/>
                    <a:pt x="159" y="94"/>
                    <a:pt x="149" y="114"/>
                  </a:cubicBezTo>
                  <a:cubicBezTo>
                    <a:pt x="140" y="131"/>
                    <a:pt x="123" y="148"/>
                    <a:pt x="105" y="148"/>
                  </a:cubicBezTo>
                  <a:cubicBezTo>
                    <a:pt x="80" y="148"/>
                    <a:pt x="74" y="121"/>
                    <a:pt x="74" y="118"/>
                  </a:cubicBezTo>
                  <a:cubicBezTo>
                    <a:pt x="74" y="116"/>
                    <a:pt x="75" y="114"/>
                    <a:pt x="75" y="112"/>
                  </a:cubicBezTo>
                  <a:lnTo>
                    <a:pt x="93" y="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8" name="正方形/長方形 147"/>
          <p:cNvSpPr/>
          <p:nvPr/>
        </p:nvSpPr>
        <p:spPr>
          <a:xfrm>
            <a:off x="6592857" y="2060848"/>
            <a:ext cx="75326" cy="2377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1727" y="1619508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1262</a:t>
            </a:r>
            <a:r>
              <a:rPr kumimoji="1" lang="en-US" altLang="ja-JP" dirty="0" smtClean="0">
                <a:solidFill>
                  <a:schemeClr val="accent1"/>
                </a:solidFill>
                <a:sym typeface="Symbol" panose="05050102010706020507" pitchFamily="18" charset="2"/>
              </a:rPr>
              <a:t>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1282 </a:t>
            </a:r>
            <a:r>
              <a:rPr lang="ja-JP" altLang="en-US" dirty="0">
                <a:solidFill>
                  <a:schemeClr val="accent1"/>
                </a:solidFill>
              </a:rPr>
              <a:t>金星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日</a:t>
            </a:r>
            <a:r>
              <a:rPr lang="ja-JP" altLang="en-US" dirty="0" smtClean="0">
                <a:solidFill>
                  <a:schemeClr val="accent1"/>
                </a:solidFill>
              </a:rPr>
              <a:t>の結果を解析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全球平均角運動量の収支 </a:t>
            </a:r>
            <a:r>
              <a:rPr lang="en-US" altLang="ja-JP" dirty="0" smtClean="0"/>
              <a:t>1</a:t>
            </a:r>
            <a:endParaRPr lang="ja-JP" altLang="en-US" dirty="0"/>
          </a:p>
        </p:txBody>
      </p:sp>
      <p:pic>
        <p:nvPicPr>
          <p:cNvPr id="1641" name="図 1640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2486" y="358894"/>
            <a:ext cx="3690007" cy="5221708"/>
          </a:xfrm>
          <a:prstGeom prst="rect">
            <a:avLst/>
          </a:prstGeom>
        </p:spPr>
      </p:pic>
      <p:sp>
        <p:nvSpPr>
          <p:cNvPr id="1642" name="テキスト ボックス 1641"/>
          <p:cNvSpPr txBox="1"/>
          <p:nvPr/>
        </p:nvSpPr>
        <p:spPr>
          <a:xfrm>
            <a:off x="1275483" y="4415432"/>
            <a:ext cx="704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 </a:t>
            </a:r>
            <a:r>
              <a:rPr kumimoji="1" lang="ja-JP" altLang="en-US" dirty="0" smtClean="0"/>
              <a:t>金星日 （</a:t>
            </a:r>
            <a:r>
              <a:rPr kumimoji="1" lang="en-US" altLang="ja-JP" dirty="0" smtClean="0"/>
              <a:t>= </a:t>
            </a:r>
            <a:r>
              <a:rPr lang="en-US" altLang="ja-JP" dirty="0" smtClean="0"/>
              <a:t>1170 </a:t>
            </a:r>
            <a:r>
              <a:rPr lang="ja-JP" altLang="en-US" dirty="0" smtClean="0"/>
              <a:t>地球日） の平均</a:t>
            </a:r>
            <a:r>
              <a:rPr lang="en-US" altLang="ja-JP" dirty="0" smtClean="0"/>
              <a:t>. </a:t>
            </a:r>
            <a:r>
              <a:rPr lang="ja-JP" altLang="en-US" dirty="0" smtClean="0"/>
              <a:t>東向きを正とする（自転方向は負）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009" name="テキスト ボックス 2008"/>
          <p:cNvSpPr txBox="1"/>
          <p:nvPr/>
        </p:nvSpPr>
        <p:spPr>
          <a:xfrm>
            <a:off x="1578253" y="219557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地面摩擦トルク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10" name="テキスト ボックス 2009"/>
          <p:cNvSpPr txBox="1"/>
          <p:nvPr/>
        </p:nvSpPr>
        <p:spPr>
          <a:xfrm>
            <a:off x="2039918" y="341970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山岳トルク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011" name="テキスト ボックス 2010"/>
          <p:cNvSpPr txBox="1"/>
          <p:nvPr/>
        </p:nvSpPr>
        <p:spPr>
          <a:xfrm>
            <a:off x="319896" y="2724822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地面摩擦トルク＋山岳トルク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012" name="テキスト ボックス 2011"/>
          <p:cNvSpPr txBox="1"/>
          <p:nvPr/>
        </p:nvSpPr>
        <p:spPr>
          <a:xfrm>
            <a:off x="2144113" y="30004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時間変化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013" name="テキスト ボックス 2012"/>
          <p:cNvSpPr txBox="1"/>
          <p:nvPr/>
        </p:nvSpPr>
        <p:spPr>
          <a:xfrm>
            <a:off x="6799304" y="27217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残差</a:t>
            </a:r>
            <a:endParaRPr kumimoji="1" lang="ja-JP" altLang="en-US" dirty="0"/>
          </a:p>
        </p:txBody>
      </p:sp>
      <p:grpSp>
        <p:nvGrpSpPr>
          <p:cNvPr id="106" name="グループ化 10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52588" y="5445125"/>
            <a:ext cx="6157912" cy="1263651"/>
            <a:chOff x="1652588" y="5445125"/>
            <a:chExt cx="6157912" cy="1263651"/>
          </a:xfrm>
        </p:grpSpPr>
        <p:sp>
          <p:nvSpPr>
            <p:cNvPr id="107" name="Freeform 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662113" y="5486400"/>
              <a:ext cx="120650" cy="182563"/>
            </a:xfrm>
            <a:custGeom>
              <a:avLst/>
              <a:gdLst>
                <a:gd name="T0" fmla="*/ 237 w 237"/>
                <a:gd name="T1" fmla="*/ 5 h 352"/>
                <a:gd name="T2" fmla="*/ 231 w 237"/>
                <a:gd name="T3" fmla="*/ 0 h 352"/>
                <a:gd name="T4" fmla="*/ 167 w 237"/>
                <a:gd name="T5" fmla="*/ 5 h 352"/>
                <a:gd name="T6" fmla="*/ 160 w 237"/>
                <a:gd name="T7" fmla="*/ 15 h 352"/>
                <a:gd name="T8" fmla="*/ 172 w 237"/>
                <a:gd name="T9" fmla="*/ 21 h 352"/>
                <a:gd name="T10" fmla="*/ 197 w 237"/>
                <a:gd name="T11" fmla="*/ 29 h 352"/>
                <a:gd name="T12" fmla="*/ 196 w 237"/>
                <a:gd name="T13" fmla="*/ 39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6 w 237"/>
                <a:gd name="T25" fmla="*/ 352 h 352"/>
                <a:gd name="T26" fmla="*/ 213 w 237"/>
                <a:gd name="T27" fmla="*/ 324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7 w 237"/>
                <a:gd name="T35" fmla="*/ 341 h 352"/>
                <a:gd name="T36" fmla="*/ 162 w 237"/>
                <a:gd name="T37" fmla="*/ 318 h 352"/>
                <a:gd name="T38" fmla="*/ 165 w 237"/>
                <a:gd name="T39" fmla="*/ 294 h 352"/>
                <a:gd name="T40" fmla="*/ 237 w 237"/>
                <a:gd name="T41" fmla="*/ 5 h 352"/>
                <a:gd name="T42" fmla="*/ 134 w 237"/>
                <a:gd name="T43" fmla="*/ 287 h 352"/>
                <a:gd name="T44" fmla="*/ 124 w 237"/>
                <a:gd name="T45" fmla="*/ 305 h 352"/>
                <a:gd name="T46" fmla="*/ 67 w 237"/>
                <a:gd name="T47" fmla="*/ 341 h 352"/>
                <a:gd name="T48" fmla="*/ 35 w 237"/>
                <a:gd name="T49" fmla="*/ 294 h 352"/>
                <a:gd name="T50" fmla="*/ 63 w 237"/>
                <a:gd name="T51" fmla="*/ 184 h 352"/>
                <a:gd name="T52" fmla="*/ 121 w 237"/>
                <a:gd name="T53" fmla="*/ 137 h 352"/>
                <a:gd name="T54" fmla="*/ 160 w 237"/>
                <a:gd name="T55" fmla="*/ 180 h 352"/>
                <a:gd name="T56" fmla="*/ 159 w 237"/>
                <a:gd name="T57" fmla="*/ 189 h 352"/>
                <a:gd name="T58" fmla="*/ 134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7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6" y="352"/>
                  </a:cubicBezTo>
                  <a:cubicBezTo>
                    <a:pt x="194" y="352"/>
                    <a:pt x="205" y="340"/>
                    <a:pt x="213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1"/>
                    <a:pt x="198" y="341"/>
                    <a:pt x="177" y="341"/>
                  </a:cubicBezTo>
                  <a:cubicBezTo>
                    <a:pt x="164" y="341"/>
                    <a:pt x="162" y="328"/>
                    <a:pt x="162" y="318"/>
                  </a:cubicBezTo>
                  <a:cubicBezTo>
                    <a:pt x="162" y="306"/>
                    <a:pt x="163" y="302"/>
                    <a:pt x="165" y="294"/>
                  </a:cubicBezTo>
                  <a:lnTo>
                    <a:pt x="237" y="5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2" y="341"/>
                    <a:pt x="35" y="313"/>
                    <a:pt x="35" y="294"/>
                  </a:cubicBezTo>
                  <a:cubicBezTo>
                    <a:pt x="35" y="269"/>
                    <a:pt x="51" y="207"/>
                    <a:pt x="63" y="184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0"/>
                  </a:cubicBezTo>
                  <a:cubicBezTo>
                    <a:pt x="160" y="183"/>
                    <a:pt x="159" y="186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793875" y="5489575"/>
              <a:ext cx="254000" cy="176213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1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5 w 500"/>
                <a:gd name="T17" fmla="*/ 0 h 341"/>
                <a:gd name="T18" fmla="*/ 97 w 500"/>
                <a:gd name="T19" fmla="*/ 0 h 341"/>
                <a:gd name="T20" fmla="*/ 82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6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40 h 341"/>
                <a:gd name="T40" fmla="*/ 109 w 500"/>
                <a:gd name="T41" fmla="*/ 341 h 341"/>
                <a:gd name="T42" fmla="*/ 117 w 500"/>
                <a:gd name="T43" fmla="*/ 331 h 341"/>
                <a:gd name="T44" fmla="*/ 109 w 500"/>
                <a:gd name="T45" fmla="*/ 326 h 341"/>
                <a:gd name="T46" fmla="*/ 75 w 500"/>
                <a:gd name="T47" fmla="*/ 304 h 341"/>
                <a:gd name="T48" fmla="*/ 77 w 500"/>
                <a:gd name="T49" fmla="*/ 292 h 341"/>
                <a:gd name="T50" fmla="*/ 144 w 500"/>
                <a:gd name="T51" fmla="*/ 20 h 341"/>
                <a:gd name="T52" fmla="*/ 145 w 500"/>
                <a:gd name="T53" fmla="*/ 20 h 341"/>
                <a:gd name="T54" fmla="*/ 188 w 500"/>
                <a:gd name="T55" fmla="*/ 330 h 341"/>
                <a:gd name="T56" fmla="*/ 195 w 500"/>
                <a:gd name="T57" fmla="*/ 341 h 341"/>
                <a:gd name="T58" fmla="*/ 206 w 500"/>
                <a:gd name="T59" fmla="*/ 332 h 341"/>
                <a:gd name="T60" fmla="*/ 408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2 w 500"/>
                <a:gd name="T67" fmla="*/ 326 h 341"/>
                <a:gd name="T68" fmla="*/ 278 w 500"/>
                <a:gd name="T69" fmla="*/ 335 h 341"/>
                <a:gd name="T70" fmla="*/ 285 w 500"/>
                <a:gd name="T71" fmla="*/ 341 h 341"/>
                <a:gd name="T72" fmla="*/ 347 w 500"/>
                <a:gd name="T73" fmla="*/ 340 h 341"/>
                <a:gd name="T74" fmla="*/ 409 w 500"/>
                <a:gd name="T75" fmla="*/ 341 h 341"/>
                <a:gd name="T76" fmla="*/ 419 w 500"/>
                <a:gd name="T77" fmla="*/ 331 h 341"/>
                <a:gd name="T78" fmla="*/ 405 w 500"/>
                <a:gd name="T79" fmla="*/ 326 h 341"/>
                <a:gd name="T80" fmla="*/ 372 w 500"/>
                <a:gd name="T81" fmla="*/ 317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6" y="21"/>
                    <a:pt x="447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1" y="0"/>
                  </a:lnTo>
                  <a:cubicBezTo>
                    <a:pt x="408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03" y="16"/>
                    <a:pt x="112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50" y="324"/>
                    <a:pt x="9" y="326"/>
                  </a:cubicBezTo>
                  <a:cubicBezTo>
                    <a:pt x="7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1" y="340"/>
                    <a:pt x="57" y="340"/>
                  </a:cubicBezTo>
                  <a:cubicBezTo>
                    <a:pt x="74" y="340"/>
                    <a:pt x="92" y="341"/>
                    <a:pt x="109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2" y="326"/>
                    <a:pt x="109" y="326"/>
                  </a:cubicBezTo>
                  <a:cubicBezTo>
                    <a:pt x="80" y="325"/>
                    <a:pt x="75" y="315"/>
                    <a:pt x="75" y="304"/>
                  </a:cubicBezTo>
                  <a:cubicBezTo>
                    <a:pt x="75" y="300"/>
                    <a:pt x="75" y="298"/>
                    <a:pt x="77" y="292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8" y="330"/>
                  </a:lnTo>
                  <a:cubicBezTo>
                    <a:pt x="189" y="336"/>
                    <a:pt x="189" y="341"/>
                    <a:pt x="195" y="341"/>
                  </a:cubicBezTo>
                  <a:cubicBezTo>
                    <a:pt x="201" y="341"/>
                    <a:pt x="204" y="336"/>
                    <a:pt x="206" y="332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2"/>
                    <a:pt x="331" y="326"/>
                    <a:pt x="292" y="326"/>
                  </a:cubicBezTo>
                  <a:cubicBezTo>
                    <a:pt x="283" y="326"/>
                    <a:pt x="278" y="326"/>
                    <a:pt x="278" y="335"/>
                  </a:cubicBezTo>
                  <a:cubicBezTo>
                    <a:pt x="278" y="341"/>
                    <a:pt x="284" y="341"/>
                    <a:pt x="285" y="341"/>
                  </a:cubicBezTo>
                  <a:cubicBezTo>
                    <a:pt x="299" y="341"/>
                    <a:pt x="333" y="340"/>
                    <a:pt x="347" y="340"/>
                  </a:cubicBezTo>
                  <a:cubicBezTo>
                    <a:pt x="367" y="340"/>
                    <a:pt x="389" y="341"/>
                    <a:pt x="409" y="341"/>
                  </a:cubicBezTo>
                  <a:cubicBezTo>
                    <a:pt x="412" y="341"/>
                    <a:pt x="419" y="341"/>
                    <a:pt x="419" y="331"/>
                  </a:cubicBezTo>
                  <a:cubicBezTo>
                    <a:pt x="419" y="326"/>
                    <a:pt x="414" y="326"/>
                    <a:pt x="405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52588" y="5772150"/>
              <a:ext cx="403225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754188" y="5838825"/>
              <a:ext cx="119062" cy="182563"/>
            </a:xfrm>
            <a:custGeom>
              <a:avLst/>
              <a:gdLst>
                <a:gd name="T0" fmla="*/ 237 w 237"/>
                <a:gd name="T1" fmla="*/ 5 h 351"/>
                <a:gd name="T2" fmla="*/ 231 w 237"/>
                <a:gd name="T3" fmla="*/ 0 h 351"/>
                <a:gd name="T4" fmla="*/ 167 w 237"/>
                <a:gd name="T5" fmla="*/ 5 h 351"/>
                <a:gd name="T6" fmla="*/ 160 w 237"/>
                <a:gd name="T7" fmla="*/ 15 h 351"/>
                <a:gd name="T8" fmla="*/ 172 w 237"/>
                <a:gd name="T9" fmla="*/ 21 h 351"/>
                <a:gd name="T10" fmla="*/ 197 w 237"/>
                <a:gd name="T11" fmla="*/ 29 h 351"/>
                <a:gd name="T12" fmla="*/ 196 w 237"/>
                <a:gd name="T13" fmla="*/ 39 h 351"/>
                <a:gd name="T14" fmla="*/ 166 w 237"/>
                <a:gd name="T15" fmla="*/ 157 h 351"/>
                <a:gd name="T16" fmla="*/ 120 w 237"/>
                <a:gd name="T17" fmla="*/ 125 h 351"/>
                <a:gd name="T18" fmla="*/ 0 w 237"/>
                <a:gd name="T19" fmla="*/ 271 h 351"/>
                <a:gd name="T20" fmla="*/ 66 w 237"/>
                <a:gd name="T21" fmla="*/ 351 h 351"/>
                <a:gd name="T22" fmla="*/ 131 w 237"/>
                <a:gd name="T23" fmla="*/ 314 h 351"/>
                <a:gd name="T24" fmla="*/ 176 w 237"/>
                <a:gd name="T25" fmla="*/ 351 h 351"/>
                <a:gd name="T26" fmla="*/ 213 w 237"/>
                <a:gd name="T27" fmla="*/ 324 h 351"/>
                <a:gd name="T28" fmla="*/ 228 w 237"/>
                <a:gd name="T29" fmla="*/ 274 h 351"/>
                <a:gd name="T30" fmla="*/ 222 w 237"/>
                <a:gd name="T31" fmla="*/ 269 h 351"/>
                <a:gd name="T32" fmla="*/ 215 w 237"/>
                <a:gd name="T33" fmla="*/ 278 h 351"/>
                <a:gd name="T34" fmla="*/ 177 w 237"/>
                <a:gd name="T35" fmla="*/ 340 h 351"/>
                <a:gd name="T36" fmla="*/ 162 w 237"/>
                <a:gd name="T37" fmla="*/ 317 h 351"/>
                <a:gd name="T38" fmla="*/ 165 w 237"/>
                <a:gd name="T39" fmla="*/ 293 h 351"/>
                <a:gd name="T40" fmla="*/ 237 w 237"/>
                <a:gd name="T41" fmla="*/ 5 h 351"/>
                <a:gd name="T42" fmla="*/ 134 w 237"/>
                <a:gd name="T43" fmla="*/ 286 h 351"/>
                <a:gd name="T44" fmla="*/ 124 w 237"/>
                <a:gd name="T45" fmla="*/ 305 h 351"/>
                <a:gd name="T46" fmla="*/ 67 w 237"/>
                <a:gd name="T47" fmla="*/ 340 h 351"/>
                <a:gd name="T48" fmla="*/ 35 w 237"/>
                <a:gd name="T49" fmla="*/ 293 h 351"/>
                <a:gd name="T50" fmla="*/ 63 w 237"/>
                <a:gd name="T51" fmla="*/ 184 h 351"/>
                <a:gd name="T52" fmla="*/ 121 w 237"/>
                <a:gd name="T53" fmla="*/ 136 h 351"/>
                <a:gd name="T54" fmla="*/ 160 w 237"/>
                <a:gd name="T55" fmla="*/ 180 h 351"/>
                <a:gd name="T56" fmla="*/ 158 w 237"/>
                <a:gd name="T57" fmla="*/ 189 h 351"/>
                <a:gd name="T58" fmla="*/ 134 w 237"/>
                <a:gd name="T59" fmla="*/ 28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1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7"/>
                  </a:lnTo>
                  <a:cubicBezTo>
                    <a:pt x="157" y="139"/>
                    <a:pt x="143" y="125"/>
                    <a:pt x="120" y="125"/>
                  </a:cubicBezTo>
                  <a:cubicBezTo>
                    <a:pt x="62" y="125"/>
                    <a:pt x="0" y="199"/>
                    <a:pt x="0" y="271"/>
                  </a:cubicBezTo>
                  <a:cubicBezTo>
                    <a:pt x="0" y="318"/>
                    <a:pt x="27" y="351"/>
                    <a:pt x="66" y="351"/>
                  </a:cubicBezTo>
                  <a:cubicBezTo>
                    <a:pt x="76" y="351"/>
                    <a:pt x="101" y="349"/>
                    <a:pt x="131" y="314"/>
                  </a:cubicBezTo>
                  <a:cubicBezTo>
                    <a:pt x="135" y="335"/>
                    <a:pt x="152" y="351"/>
                    <a:pt x="176" y="351"/>
                  </a:cubicBezTo>
                  <a:cubicBezTo>
                    <a:pt x="194" y="351"/>
                    <a:pt x="205" y="340"/>
                    <a:pt x="213" y="324"/>
                  </a:cubicBezTo>
                  <a:cubicBezTo>
                    <a:pt x="222" y="306"/>
                    <a:pt x="228" y="275"/>
                    <a:pt x="228" y="274"/>
                  </a:cubicBezTo>
                  <a:cubicBezTo>
                    <a:pt x="228" y="269"/>
                    <a:pt x="224" y="269"/>
                    <a:pt x="222" y="269"/>
                  </a:cubicBezTo>
                  <a:cubicBezTo>
                    <a:pt x="217" y="269"/>
                    <a:pt x="217" y="271"/>
                    <a:pt x="215" y="278"/>
                  </a:cubicBezTo>
                  <a:cubicBezTo>
                    <a:pt x="207" y="311"/>
                    <a:pt x="198" y="340"/>
                    <a:pt x="177" y="340"/>
                  </a:cubicBezTo>
                  <a:cubicBezTo>
                    <a:pt x="164" y="340"/>
                    <a:pt x="162" y="327"/>
                    <a:pt x="162" y="317"/>
                  </a:cubicBezTo>
                  <a:cubicBezTo>
                    <a:pt x="162" y="305"/>
                    <a:pt x="163" y="302"/>
                    <a:pt x="165" y="293"/>
                  </a:cubicBezTo>
                  <a:lnTo>
                    <a:pt x="237" y="5"/>
                  </a:lnTo>
                  <a:close/>
                  <a:moveTo>
                    <a:pt x="134" y="286"/>
                  </a:moveTo>
                  <a:cubicBezTo>
                    <a:pt x="131" y="295"/>
                    <a:pt x="131" y="296"/>
                    <a:pt x="124" y="305"/>
                  </a:cubicBezTo>
                  <a:cubicBezTo>
                    <a:pt x="102" y="332"/>
                    <a:pt x="81" y="340"/>
                    <a:pt x="67" y="340"/>
                  </a:cubicBezTo>
                  <a:cubicBezTo>
                    <a:pt x="42" y="340"/>
                    <a:pt x="35" y="313"/>
                    <a:pt x="35" y="293"/>
                  </a:cubicBezTo>
                  <a:cubicBezTo>
                    <a:pt x="35" y="268"/>
                    <a:pt x="51" y="207"/>
                    <a:pt x="63" y="184"/>
                  </a:cubicBezTo>
                  <a:cubicBezTo>
                    <a:pt x="78" y="155"/>
                    <a:pt x="101" y="136"/>
                    <a:pt x="121" y="136"/>
                  </a:cubicBezTo>
                  <a:cubicBezTo>
                    <a:pt x="153" y="136"/>
                    <a:pt x="160" y="177"/>
                    <a:pt x="160" y="180"/>
                  </a:cubicBezTo>
                  <a:cubicBezTo>
                    <a:pt x="160" y="183"/>
                    <a:pt x="159" y="186"/>
                    <a:pt x="158" y="189"/>
                  </a:cubicBezTo>
                  <a:lnTo>
                    <a:pt x="134" y="2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881188" y="5856288"/>
              <a:ext cx="77787" cy="165100"/>
            </a:xfrm>
            <a:custGeom>
              <a:avLst/>
              <a:gdLst>
                <a:gd name="T0" fmla="*/ 91 w 153"/>
                <a:gd name="T1" fmla="*/ 112 h 317"/>
                <a:gd name="T2" fmla="*/ 138 w 153"/>
                <a:gd name="T3" fmla="*/ 112 h 317"/>
                <a:gd name="T4" fmla="*/ 153 w 153"/>
                <a:gd name="T5" fmla="*/ 102 h 317"/>
                <a:gd name="T6" fmla="*/ 139 w 153"/>
                <a:gd name="T7" fmla="*/ 97 h 317"/>
                <a:gd name="T8" fmla="*/ 95 w 153"/>
                <a:gd name="T9" fmla="*/ 97 h 317"/>
                <a:gd name="T10" fmla="*/ 115 w 153"/>
                <a:gd name="T11" fmla="*/ 13 h 317"/>
                <a:gd name="T12" fmla="*/ 101 w 153"/>
                <a:gd name="T13" fmla="*/ 0 h 317"/>
                <a:gd name="T14" fmla="*/ 81 w 153"/>
                <a:gd name="T15" fmla="*/ 18 h 317"/>
                <a:gd name="T16" fmla="*/ 61 w 153"/>
                <a:gd name="T17" fmla="*/ 97 h 317"/>
                <a:gd name="T18" fmla="*/ 15 w 153"/>
                <a:gd name="T19" fmla="*/ 97 h 317"/>
                <a:gd name="T20" fmla="*/ 0 w 153"/>
                <a:gd name="T21" fmla="*/ 106 h 317"/>
                <a:gd name="T22" fmla="*/ 14 w 153"/>
                <a:gd name="T23" fmla="*/ 112 h 317"/>
                <a:gd name="T24" fmla="*/ 57 w 153"/>
                <a:gd name="T25" fmla="*/ 112 h 317"/>
                <a:gd name="T26" fmla="*/ 20 w 153"/>
                <a:gd name="T27" fmla="*/ 271 h 317"/>
                <a:gd name="T28" fmla="*/ 65 w 153"/>
                <a:gd name="T29" fmla="*/ 317 h 317"/>
                <a:gd name="T30" fmla="*/ 145 w 153"/>
                <a:gd name="T31" fmla="*/ 240 h 317"/>
                <a:gd name="T32" fmla="*/ 139 w 153"/>
                <a:gd name="T33" fmla="*/ 235 h 317"/>
                <a:gd name="T34" fmla="*/ 131 w 153"/>
                <a:gd name="T35" fmla="*/ 242 h 317"/>
                <a:gd name="T36" fmla="*/ 66 w 153"/>
                <a:gd name="T37" fmla="*/ 306 h 317"/>
                <a:gd name="T38" fmla="*/ 51 w 153"/>
                <a:gd name="T39" fmla="*/ 283 h 317"/>
                <a:gd name="T40" fmla="*/ 54 w 153"/>
                <a:gd name="T41" fmla="*/ 259 h 317"/>
                <a:gd name="T42" fmla="*/ 91 w 153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7">
                  <a:moveTo>
                    <a:pt x="91" y="112"/>
                  </a:moveTo>
                  <a:lnTo>
                    <a:pt x="138" y="112"/>
                  </a:lnTo>
                  <a:cubicBezTo>
                    <a:pt x="148" y="112"/>
                    <a:pt x="153" y="112"/>
                    <a:pt x="153" y="102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5" y="16"/>
                    <a:pt x="115" y="13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99" y="0"/>
                    <a:pt x="85" y="0"/>
                    <a:pt x="81" y="18"/>
                  </a:cubicBezTo>
                  <a:lnTo>
                    <a:pt x="61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7" y="112"/>
                  </a:lnTo>
                  <a:cubicBezTo>
                    <a:pt x="22" y="254"/>
                    <a:pt x="20" y="262"/>
                    <a:pt x="20" y="271"/>
                  </a:cubicBezTo>
                  <a:cubicBezTo>
                    <a:pt x="20" y="298"/>
                    <a:pt x="39" y="317"/>
                    <a:pt x="65" y="317"/>
                  </a:cubicBezTo>
                  <a:cubicBezTo>
                    <a:pt x="116" y="317"/>
                    <a:pt x="145" y="244"/>
                    <a:pt x="145" y="240"/>
                  </a:cubicBezTo>
                  <a:cubicBezTo>
                    <a:pt x="145" y="235"/>
                    <a:pt x="141" y="235"/>
                    <a:pt x="139" y="235"/>
                  </a:cubicBezTo>
                  <a:cubicBezTo>
                    <a:pt x="134" y="235"/>
                    <a:pt x="134" y="237"/>
                    <a:pt x="131" y="242"/>
                  </a:cubicBezTo>
                  <a:cubicBezTo>
                    <a:pt x="110" y="294"/>
                    <a:pt x="83" y="306"/>
                    <a:pt x="66" y="306"/>
                  </a:cubicBezTo>
                  <a:cubicBezTo>
                    <a:pt x="56" y="306"/>
                    <a:pt x="51" y="300"/>
                    <a:pt x="51" y="283"/>
                  </a:cubicBezTo>
                  <a:cubicBezTo>
                    <a:pt x="51" y="271"/>
                    <a:pt x="52" y="268"/>
                    <a:pt x="54" y="259"/>
                  </a:cubicBezTo>
                  <a:lnTo>
                    <a:pt x="91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2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171700" y="5746750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444750" y="5770563"/>
              <a:ext cx="153987" cy="11113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19375" y="5445125"/>
              <a:ext cx="982662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5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611438" y="5726113"/>
              <a:ext cx="131762" cy="165100"/>
            </a:xfrm>
            <a:custGeom>
              <a:avLst/>
              <a:gdLst>
                <a:gd name="T0" fmla="*/ 39 w 261"/>
                <a:gd name="T1" fmla="*/ 281 h 317"/>
                <a:gd name="T2" fmla="*/ 12 w 261"/>
                <a:gd name="T3" fmla="*/ 301 h 317"/>
                <a:gd name="T4" fmla="*/ 0 w 261"/>
                <a:gd name="T5" fmla="*/ 311 h 317"/>
                <a:gd name="T6" fmla="*/ 7 w 261"/>
                <a:gd name="T7" fmla="*/ 317 h 317"/>
                <a:gd name="T8" fmla="*/ 49 w 261"/>
                <a:gd name="T9" fmla="*/ 315 h 317"/>
                <a:gd name="T10" fmla="*/ 98 w 261"/>
                <a:gd name="T11" fmla="*/ 317 h 317"/>
                <a:gd name="T12" fmla="*/ 107 w 261"/>
                <a:gd name="T13" fmla="*/ 307 h 317"/>
                <a:gd name="T14" fmla="*/ 95 w 261"/>
                <a:gd name="T15" fmla="*/ 301 h 317"/>
                <a:gd name="T16" fmla="*/ 70 w 261"/>
                <a:gd name="T17" fmla="*/ 293 h 317"/>
                <a:gd name="T18" fmla="*/ 95 w 261"/>
                <a:gd name="T19" fmla="*/ 194 h 317"/>
                <a:gd name="T20" fmla="*/ 141 w 261"/>
                <a:gd name="T21" fmla="*/ 225 h 317"/>
                <a:gd name="T22" fmla="*/ 261 w 261"/>
                <a:gd name="T23" fmla="*/ 79 h 317"/>
                <a:gd name="T24" fmla="*/ 194 w 261"/>
                <a:gd name="T25" fmla="*/ 0 h 317"/>
                <a:gd name="T26" fmla="*/ 129 w 261"/>
                <a:gd name="T27" fmla="*/ 37 h 317"/>
                <a:gd name="T28" fmla="*/ 84 w 261"/>
                <a:gd name="T29" fmla="*/ 0 h 317"/>
                <a:gd name="T30" fmla="*/ 47 w 261"/>
                <a:gd name="T31" fmla="*/ 28 h 317"/>
                <a:gd name="T32" fmla="*/ 32 w 261"/>
                <a:gd name="T33" fmla="*/ 76 h 317"/>
                <a:gd name="T34" fmla="*/ 38 w 261"/>
                <a:gd name="T35" fmla="*/ 81 h 317"/>
                <a:gd name="T36" fmla="*/ 46 w 261"/>
                <a:gd name="T37" fmla="*/ 70 h 317"/>
                <a:gd name="T38" fmla="*/ 83 w 261"/>
                <a:gd name="T39" fmla="*/ 11 h 317"/>
                <a:gd name="T40" fmla="*/ 98 w 261"/>
                <a:gd name="T41" fmla="*/ 33 h 317"/>
                <a:gd name="T42" fmla="*/ 95 w 261"/>
                <a:gd name="T43" fmla="*/ 59 h 317"/>
                <a:gd name="T44" fmla="*/ 39 w 261"/>
                <a:gd name="T45" fmla="*/ 281 h 317"/>
                <a:gd name="T46" fmla="*/ 127 w 261"/>
                <a:gd name="T47" fmla="*/ 64 h 317"/>
                <a:gd name="T48" fmla="*/ 152 w 261"/>
                <a:gd name="T49" fmla="*/ 29 h 317"/>
                <a:gd name="T50" fmla="*/ 193 w 261"/>
                <a:gd name="T51" fmla="*/ 11 h 317"/>
                <a:gd name="T52" fmla="*/ 225 w 261"/>
                <a:gd name="T53" fmla="*/ 57 h 317"/>
                <a:gd name="T54" fmla="*/ 199 w 261"/>
                <a:gd name="T55" fmla="*/ 163 h 317"/>
                <a:gd name="T56" fmla="*/ 140 w 261"/>
                <a:gd name="T57" fmla="*/ 215 h 317"/>
                <a:gd name="T58" fmla="*/ 101 w 261"/>
                <a:gd name="T59" fmla="*/ 170 h 317"/>
                <a:gd name="T60" fmla="*/ 102 w 261"/>
                <a:gd name="T61" fmla="*/ 162 h 317"/>
                <a:gd name="T62" fmla="*/ 127 w 261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1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5" y="194"/>
                  </a:cubicBezTo>
                  <a:cubicBezTo>
                    <a:pt x="101" y="208"/>
                    <a:pt x="115" y="225"/>
                    <a:pt x="141" y="225"/>
                  </a:cubicBezTo>
                  <a:cubicBezTo>
                    <a:pt x="198" y="225"/>
                    <a:pt x="261" y="153"/>
                    <a:pt x="261" y="79"/>
                  </a:cubicBezTo>
                  <a:cubicBezTo>
                    <a:pt x="261" y="32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3" y="0"/>
                    <a:pt x="84" y="0"/>
                  </a:cubicBezTo>
                  <a:cubicBezTo>
                    <a:pt x="61" y="0"/>
                    <a:pt x="52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5" y="34"/>
                    <a:pt x="65" y="11"/>
                    <a:pt x="83" y="11"/>
                  </a:cubicBezTo>
                  <a:cubicBezTo>
                    <a:pt x="91" y="11"/>
                    <a:pt x="98" y="15"/>
                    <a:pt x="98" y="33"/>
                  </a:cubicBezTo>
                  <a:cubicBezTo>
                    <a:pt x="98" y="45"/>
                    <a:pt x="97" y="50"/>
                    <a:pt x="95" y="59"/>
                  </a:cubicBezTo>
                  <a:lnTo>
                    <a:pt x="39" y="281"/>
                  </a:lnTo>
                  <a:close/>
                  <a:moveTo>
                    <a:pt x="127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5" y="28"/>
                    <a:pt x="225" y="57"/>
                  </a:cubicBezTo>
                  <a:cubicBezTo>
                    <a:pt x="225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1" y="173"/>
                    <a:pt x="101" y="170"/>
                  </a:cubicBezTo>
                  <a:cubicBezTo>
                    <a:pt x="101" y="169"/>
                    <a:pt x="101" y="168"/>
                    <a:pt x="102" y="162"/>
                  </a:cubicBezTo>
                  <a:lnTo>
                    <a:pt x="127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771775" y="5646738"/>
              <a:ext cx="5873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55913" y="5726113"/>
              <a:ext cx="107950" cy="117475"/>
            </a:xfrm>
            <a:custGeom>
              <a:avLst/>
              <a:gdLst>
                <a:gd name="T0" fmla="*/ 45 w 212"/>
                <a:gd name="T1" fmla="*/ 179 h 225"/>
                <a:gd name="T2" fmla="*/ 104 w 212"/>
                <a:gd name="T3" fmla="*/ 122 h 225"/>
                <a:gd name="T4" fmla="*/ 153 w 212"/>
                <a:gd name="T5" fmla="*/ 77 h 225"/>
                <a:gd name="T6" fmla="*/ 212 w 212"/>
                <a:gd name="T7" fmla="*/ 5 h 225"/>
                <a:gd name="T8" fmla="*/ 206 w 212"/>
                <a:gd name="T9" fmla="*/ 0 h 225"/>
                <a:gd name="T10" fmla="*/ 199 w 212"/>
                <a:gd name="T11" fmla="*/ 5 h 225"/>
                <a:gd name="T12" fmla="*/ 161 w 212"/>
                <a:gd name="T13" fmla="*/ 37 h 225"/>
                <a:gd name="T14" fmla="*/ 136 w 212"/>
                <a:gd name="T15" fmla="*/ 21 h 225"/>
                <a:gd name="T16" fmla="*/ 101 w 212"/>
                <a:gd name="T17" fmla="*/ 0 h 225"/>
                <a:gd name="T18" fmla="*/ 41 w 212"/>
                <a:gd name="T19" fmla="*/ 56 h 225"/>
                <a:gd name="T20" fmla="*/ 47 w 212"/>
                <a:gd name="T21" fmla="*/ 62 h 225"/>
                <a:gd name="T22" fmla="*/ 54 w 212"/>
                <a:gd name="T23" fmla="*/ 56 h 225"/>
                <a:gd name="T24" fmla="*/ 96 w 212"/>
                <a:gd name="T25" fmla="*/ 33 h 225"/>
                <a:gd name="T26" fmla="*/ 127 w 212"/>
                <a:gd name="T27" fmla="*/ 40 h 225"/>
                <a:gd name="T28" fmla="*/ 166 w 212"/>
                <a:gd name="T29" fmla="*/ 48 h 225"/>
                <a:gd name="T30" fmla="*/ 96 w 212"/>
                <a:gd name="T31" fmla="*/ 113 h 225"/>
                <a:gd name="T32" fmla="*/ 52 w 212"/>
                <a:gd name="T33" fmla="*/ 155 h 225"/>
                <a:gd name="T34" fmla="*/ 0 w 212"/>
                <a:gd name="T35" fmla="*/ 220 h 225"/>
                <a:gd name="T36" fmla="*/ 6 w 212"/>
                <a:gd name="T37" fmla="*/ 225 h 225"/>
                <a:gd name="T38" fmla="*/ 14 w 212"/>
                <a:gd name="T39" fmla="*/ 219 h 225"/>
                <a:gd name="T40" fmla="*/ 57 w 212"/>
                <a:gd name="T41" fmla="*/ 188 h 225"/>
                <a:gd name="T42" fmla="*/ 86 w 212"/>
                <a:gd name="T43" fmla="*/ 207 h 225"/>
                <a:gd name="T44" fmla="*/ 117 w 212"/>
                <a:gd name="T45" fmla="*/ 225 h 225"/>
                <a:gd name="T46" fmla="*/ 196 w 212"/>
                <a:gd name="T47" fmla="*/ 149 h 225"/>
                <a:gd name="T48" fmla="*/ 190 w 212"/>
                <a:gd name="T49" fmla="*/ 144 h 225"/>
                <a:gd name="T50" fmla="*/ 183 w 212"/>
                <a:gd name="T51" fmla="*/ 150 h 225"/>
                <a:gd name="T52" fmla="*/ 123 w 212"/>
                <a:gd name="T53" fmla="*/ 192 h 225"/>
                <a:gd name="T54" fmla="*/ 93 w 212"/>
                <a:gd name="T55" fmla="*/ 186 h 225"/>
                <a:gd name="T56" fmla="*/ 59 w 212"/>
                <a:gd name="T57" fmla="*/ 177 h 225"/>
                <a:gd name="T58" fmla="*/ 45 w 212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0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6" y="207"/>
                  </a:cubicBezTo>
                  <a:cubicBezTo>
                    <a:pt x="94" y="218"/>
                    <a:pt x="103" y="225"/>
                    <a:pt x="117" y="225"/>
                  </a:cubicBezTo>
                  <a:cubicBezTo>
                    <a:pt x="167" y="225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974975" y="5800725"/>
              <a:ext cx="69850" cy="80963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3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2 w 139"/>
                <a:gd name="T19" fmla="*/ 140 h 157"/>
                <a:gd name="T20" fmla="*/ 57 w 139"/>
                <a:gd name="T21" fmla="*/ 148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4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3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3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9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8" y="90"/>
                    <a:pt x="110" y="95"/>
                    <a:pt x="110" y="112"/>
                  </a:cubicBezTo>
                  <a:cubicBezTo>
                    <a:pt x="110" y="118"/>
                    <a:pt x="106" y="131"/>
                    <a:pt x="92" y="140"/>
                  </a:cubicBezTo>
                  <a:cubicBezTo>
                    <a:pt x="78" y="148"/>
                    <a:pt x="61" y="148"/>
                    <a:pt x="57" y="148"/>
                  </a:cubicBezTo>
                  <a:cubicBezTo>
                    <a:pt x="43" y="148"/>
                    <a:pt x="23" y="144"/>
                    <a:pt x="15" y="133"/>
                  </a:cubicBezTo>
                  <a:cubicBezTo>
                    <a:pt x="26" y="132"/>
                    <a:pt x="34" y="123"/>
                    <a:pt x="34" y="113"/>
                  </a:cubicBezTo>
                  <a:cubicBezTo>
                    <a:pt x="34" y="104"/>
                    <a:pt x="28" y="100"/>
                    <a:pt x="20" y="100"/>
                  </a:cubicBezTo>
                  <a:cubicBezTo>
                    <a:pt x="10" y="100"/>
                    <a:pt x="0" y="108"/>
                    <a:pt x="0" y="124"/>
                  </a:cubicBezTo>
                  <a:cubicBezTo>
                    <a:pt x="0" y="144"/>
                    <a:pt x="23" y="157"/>
                    <a:pt x="56" y="157"/>
                  </a:cubicBezTo>
                  <a:cubicBezTo>
                    <a:pt x="121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1"/>
                    <a:pt x="87" y="10"/>
                    <a:pt x="93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084513" y="5646738"/>
              <a:ext cx="58737" cy="258763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20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3208338" y="5481638"/>
              <a:ext cx="133350" cy="19050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5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357563" y="5551488"/>
              <a:ext cx="107950" cy="117475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2 h 226"/>
                <a:gd name="T4" fmla="*/ 153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1 w 212"/>
                <a:gd name="T13" fmla="*/ 37 h 226"/>
                <a:gd name="T14" fmla="*/ 136 w 212"/>
                <a:gd name="T15" fmla="*/ 21 h 226"/>
                <a:gd name="T16" fmla="*/ 101 w 212"/>
                <a:gd name="T17" fmla="*/ 0 h 226"/>
                <a:gd name="T18" fmla="*/ 41 w 212"/>
                <a:gd name="T19" fmla="*/ 56 h 226"/>
                <a:gd name="T20" fmla="*/ 47 w 212"/>
                <a:gd name="T21" fmla="*/ 62 h 226"/>
                <a:gd name="T22" fmla="*/ 54 w 212"/>
                <a:gd name="T23" fmla="*/ 56 h 226"/>
                <a:gd name="T24" fmla="*/ 96 w 212"/>
                <a:gd name="T25" fmla="*/ 33 h 226"/>
                <a:gd name="T26" fmla="*/ 127 w 212"/>
                <a:gd name="T27" fmla="*/ 41 h 226"/>
                <a:gd name="T28" fmla="*/ 166 w 212"/>
                <a:gd name="T29" fmla="*/ 48 h 226"/>
                <a:gd name="T30" fmla="*/ 96 w 212"/>
                <a:gd name="T31" fmla="*/ 113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5 w 212"/>
                <a:gd name="T43" fmla="*/ 207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3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6" y="33"/>
                    <a:pt x="116" y="37"/>
                    <a:pt x="127" y="41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2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476625" y="5624513"/>
              <a:ext cx="69850" cy="82550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3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1 w 139"/>
                <a:gd name="T15" fmla="*/ 89 h 157"/>
                <a:gd name="T16" fmla="*/ 110 w 139"/>
                <a:gd name="T17" fmla="*/ 112 h 157"/>
                <a:gd name="T18" fmla="*/ 92 w 139"/>
                <a:gd name="T19" fmla="*/ 140 h 157"/>
                <a:gd name="T20" fmla="*/ 57 w 139"/>
                <a:gd name="T21" fmla="*/ 147 h 157"/>
                <a:gd name="T22" fmla="*/ 15 w 139"/>
                <a:gd name="T23" fmla="*/ 133 h 157"/>
                <a:gd name="T24" fmla="*/ 34 w 139"/>
                <a:gd name="T25" fmla="*/ 113 h 157"/>
                <a:gd name="T26" fmla="*/ 21 w 139"/>
                <a:gd name="T27" fmla="*/ 100 h 157"/>
                <a:gd name="T28" fmla="*/ 0 w 139"/>
                <a:gd name="T29" fmla="*/ 123 h 157"/>
                <a:gd name="T30" fmla="*/ 56 w 139"/>
                <a:gd name="T31" fmla="*/ 157 h 157"/>
                <a:gd name="T32" fmla="*/ 133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3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3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9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1" y="89"/>
                  </a:cubicBezTo>
                  <a:cubicBezTo>
                    <a:pt x="88" y="90"/>
                    <a:pt x="110" y="94"/>
                    <a:pt x="110" y="112"/>
                  </a:cubicBezTo>
                  <a:cubicBezTo>
                    <a:pt x="110" y="118"/>
                    <a:pt x="106" y="131"/>
                    <a:pt x="92" y="140"/>
                  </a:cubicBezTo>
                  <a:cubicBezTo>
                    <a:pt x="78" y="147"/>
                    <a:pt x="61" y="147"/>
                    <a:pt x="57" y="147"/>
                  </a:cubicBezTo>
                  <a:cubicBezTo>
                    <a:pt x="43" y="147"/>
                    <a:pt x="23" y="144"/>
                    <a:pt x="15" y="133"/>
                  </a:cubicBezTo>
                  <a:cubicBezTo>
                    <a:pt x="26" y="131"/>
                    <a:pt x="34" y="123"/>
                    <a:pt x="34" y="113"/>
                  </a:cubicBezTo>
                  <a:cubicBezTo>
                    <a:pt x="34" y="104"/>
                    <a:pt x="28" y="100"/>
                    <a:pt x="21" y="100"/>
                  </a:cubicBezTo>
                  <a:cubicBezTo>
                    <a:pt x="10" y="100"/>
                    <a:pt x="0" y="108"/>
                    <a:pt x="0" y="123"/>
                  </a:cubicBezTo>
                  <a:cubicBezTo>
                    <a:pt x="0" y="144"/>
                    <a:pt x="23" y="157"/>
                    <a:pt x="56" y="157"/>
                  </a:cubicBezTo>
                  <a:cubicBezTo>
                    <a:pt x="121" y="157"/>
                    <a:pt x="133" y="113"/>
                    <a:pt x="133" y="100"/>
                  </a:cubicBezTo>
                  <a:cubicBezTo>
                    <a:pt x="133" y="68"/>
                    <a:pt x="97" y="61"/>
                    <a:pt x="84" y="59"/>
                  </a:cubicBezTo>
                  <a:cubicBezTo>
                    <a:pt x="81" y="58"/>
                    <a:pt x="73" y="57"/>
                    <a:pt x="70" y="56"/>
                  </a:cubicBezTo>
                  <a:cubicBezTo>
                    <a:pt x="58" y="54"/>
                    <a:pt x="51" y="46"/>
                    <a:pt x="51" y="39"/>
                  </a:cubicBezTo>
                  <a:cubicBezTo>
                    <a:pt x="51" y="31"/>
                    <a:pt x="58" y="21"/>
                    <a:pt x="65" y="16"/>
                  </a:cubicBezTo>
                  <a:cubicBezTo>
                    <a:pt x="75" y="10"/>
                    <a:pt x="87" y="10"/>
                    <a:pt x="93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98813" y="5772150"/>
              <a:ext cx="3730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24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248025" y="5832475"/>
              <a:ext cx="133350" cy="192088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2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398838" y="5838825"/>
              <a:ext cx="125412" cy="182563"/>
            </a:xfrm>
            <a:custGeom>
              <a:avLst/>
              <a:gdLst>
                <a:gd name="T0" fmla="*/ 152 w 247"/>
                <a:gd name="T1" fmla="*/ 200 h 352"/>
                <a:gd name="T2" fmla="*/ 204 w 247"/>
                <a:gd name="T3" fmla="*/ 340 h 352"/>
                <a:gd name="T4" fmla="*/ 231 w 247"/>
                <a:gd name="T5" fmla="*/ 351 h 352"/>
                <a:gd name="T6" fmla="*/ 242 w 247"/>
                <a:gd name="T7" fmla="*/ 351 h 352"/>
                <a:gd name="T8" fmla="*/ 247 w 247"/>
                <a:gd name="T9" fmla="*/ 346 h 352"/>
                <a:gd name="T10" fmla="*/ 244 w 247"/>
                <a:gd name="T11" fmla="*/ 342 h 352"/>
                <a:gd name="T12" fmla="*/ 233 w 247"/>
                <a:gd name="T13" fmla="*/ 319 h 352"/>
                <a:gd name="T14" fmla="*/ 131 w 247"/>
                <a:gd name="T15" fmla="*/ 35 h 352"/>
                <a:gd name="T16" fmla="*/ 70 w 247"/>
                <a:gd name="T17" fmla="*/ 0 h 352"/>
                <a:gd name="T18" fmla="*/ 62 w 247"/>
                <a:gd name="T19" fmla="*/ 5 h 352"/>
                <a:gd name="T20" fmla="*/ 66 w 247"/>
                <a:gd name="T21" fmla="*/ 10 h 352"/>
                <a:gd name="T22" fmla="*/ 98 w 247"/>
                <a:gd name="T23" fmla="*/ 50 h 352"/>
                <a:gd name="T24" fmla="*/ 147 w 247"/>
                <a:gd name="T25" fmla="*/ 186 h 352"/>
                <a:gd name="T26" fmla="*/ 9 w 247"/>
                <a:gd name="T27" fmla="*/ 322 h 352"/>
                <a:gd name="T28" fmla="*/ 0 w 247"/>
                <a:gd name="T29" fmla="*/ 338 h 352"/>
                <a:gd name="T30" fmla="*/ 15 w 247"/>
                <a:gd name="T31" fmla="*/ 352 h 352"/>
                <a:gd name="T32" fmla="*/ 32 w 247"/>
                <a:gd name="T33" fmla="*/ 342 h 352"/>
                <a:gd name="T34" fmla="*/ 152 w 247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2">
                  <a:moveTo>
                    <a:pt x="152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2" y="351"/>
                    <a:pt x="217" y="351"/>
                    <a:pt x="231" y="351"/>
                  </a:cubicBezTo>
                  <a:lnTo>
                    <a:pt x="242" y="351"/>
                  </a:lnTo>
                  <a:cubicBezTo>
                    <a:pt x="246" y="351"/>
                    <a:pt x="247" y="348"/>
                    <a:pt x="247" y="346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40" y="336"/>
                    <a:pt x="237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2" y="0"/>
                    <a:pt x="62" y="5"/>
                  </a:cubicBezTo>
                  <a:cubicBezTo>
                    <a:pt x="62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7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8" y="347"/>
                    <a:pt x="32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2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673475" y="5689600"/>
              <a:ext cx="168275" cy="17303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2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11600" y="5622925"/>
              <a:ext cx="4254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28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917950" y="5726113"/>
              <a:ext cx="119062" cy="171450"/>
            </a:xfrm>
            <a:custGeom>
              <a:avLst/>
              <a:gdLst>
                <a:gd name="T0" fmla="*/ 2 w 235"/>
                <a:gd name="T1" fmla="*/ 306 h 328"/>
                <a:gd name="T2" fmla="*/ 0 w 235"/>
                <a:gd name="T3" fmla="*/ 314 h 328"/>
                <a:gd name="T4" fmla="*/ 14 w 235"/>
                <a:gd name="T5" fmla="*/ 328 h 328"/>
                <a:gd name="T6" fmla="*/ 31 w 235"/>
                <a:gd name="T7" fmla="*/ 317 h 328"/>
                <a:gd name="T8" fmla="*/ 63 w 235"/>
                <a:gd name="T9" fmla="*/ 192 h 328"/>
                <a:gd name="T10" fmla="*/ 113 w 235"/>
                <a:gd name="T11" fmla="*/ 225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0 h 328"/>
                <a:gd name="T18" fmla="*/ 2 w 235"/>
                <a:gd name="T19" fmla="*/ 306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200 w 235"/>
                <a:gd name="T31" fmla="*/ 59 h 328"/>
                <a:gd name="T32" fmla="*/ 172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2" y="306"/>
                  </a:moveTo>
                  <a:cubicBezTo>
                    <a:pt x="0" y="312"/>
                    <a:pt x="0" y="313"/>
                    <a:pt x="0" y="314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0" y="319"/>
                    <a:pt x="31" y="317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5"/>
                    <a:pt x="113" y="225"/>
                  </a:cubicBezTo>
                  <a:cubicBezTo>
                    <a:pt x="171" y="225"/>
                    <a:pt x="235" y="155"/>
                    <a:pt x="235" y="81"/>
                  </a:cubicBezTo>
                  <a:cubicBezTo>
                    <a:pt x="235" y="28"/>
                    <a:pt x="203" y="0"/>
                    <a:pt x="166" y="0"/>
                  </a:cubicBezTo>
                  <a:cubicBezTo>
                    <a:pt x="118" y="0"/>
                    <a:pt x="65" y="49"/>
                    <a:pt x="50" y="110"/>
                  </a:cubicBezTo>
                  <a:lnTo>
                    <a:pt x="2" y="306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59"/>
                  </a:cubicBezTo>
                  <a:cubicBezTo>
                    <a:pt x="200" y="87"/>
                    <a:pt x="185" y="143"/>
                    <a:pt x="172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2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051300" y="5665788"/>
              <a:ext cx="179387" cy="174625"/>
            </a:xfrm>
            <a:custGeom>
              <a:avLst/>
              <a:gdLst>
                <a:gd name="T0" fmla="*/ 132 w 355"/>
                <a:gd name="T1" fmla="*/ 177 h 339"/>
                <a:gd name="T2" fmla="*/ 180 w 355"/>
                <a:gd name="T3" fmla="*/ 177 h 339"/>
                <a:gd name="T4" fmla="*/ 222 w 355"/>
                <a:gd name="T5" fmla="*/ 199 h 339"/>
                <a:gd name="T6" fmla="*/ 218 w 355"/>
                <a:gd name="T7" fmla="*/ 224 h 339"/>
                <a:gd name="T8" fmla="*/ 217 w 355"/>
                <a:gd name="T9" fmla="*/ 229 h 339"/>
                <a:gd name="T10" fmla="*/ 223 w 355"/>
                <a:gd name="T11" fmla="*/ 235 h 339"/>
                <a:gd name="T12" fmla="*/ 230 w 355"/>
                <a:gd name="T13" fmla="*/ 225 h 339"/>
                <a:gd name="T14" fmla="*/ 257 w 355"/>
                <a:gd name="T15" fmla="*/ 117 h 339"/>
                <a:gd name="T16" fmla="*/ 259 w 355"/>
                <a:gd name="T17" fmla="*/ 109 h 339"/>
                <a:gd name="T18" fmla="*/ 253 w 355"/>
                <a:gd name="T19" fmla="*/ 103 h 339"/>
                <a:gd name="T20" fmla="*/ 245 w 355"/>
                <a:gd name="T21" fmla="*/ 114 h 339"/>
                <a:gd name="T22" fmla="*/ 181 w 355"/>
                <a:gd name="T23" fmla="*/ 161 h 339"/>
                <a:gd name="T24" fmla="*/ 136 w 355"/>
                <a:gd name="T25" fmla="*/ 161 h 339"/>
                <a:gd name="T26" fmla="*/ 168 w 355"/>
                <a:gd name="T27" fmla="*/ 35 h 339"/>
                <a:gd name="T28" fmla="*/ 195 w 355"/>
                <a:gd name="T29" fmla="*/ 15 h 339"/>
                <a:gd name="T30" fmla="*/ 260 w 355"/>
                <a:gd name="T31" fmla="*/ 15 h 339"/>
                <a:gd name="T32" fmla="*/ 333 w 355"/>
                <a:gd name="T33" fmla="*/ 70 h 339"/>
                <a:gd name="T34" fmla="*/ 332 w 355"/>
                <a:gd name="T35" fmla="*/ 97 h 339"/>
                <a:gd name="T36" fmla="*/ 331 w 355"/>
                <a:gd name="T37" fmla="*/ 106 h 339"/>
                <a:gd name="T38" fmla="*/ 337 w 355"/>
                <a:gd name="T39" fmla="*/ 112 h 339"/>
                <a:gd name="T40" fmla="*/ 344 w 355"/>
                <a:gd name="T41" fmla="*/ 100 h 339"/>
                <a:gd name="T42" fmla="*/ 354 w 355"/>
                <a:gd name="T43" fmla="*/ 13 h 339"/>
                <a:gd name="T44" fmla="*/ 340 w 355"/>
                <a:gd name="T45" fmla="*/ 0 h 339"/>
                <a:gd name="T46" fmla="*/ 96 w 355"/>
                <a:gd name="T47" fmla="*/ 0 h 339"/>
                <a:gd name="T48" fmla="*/ 81 w 355"/>
                <a:gd name="T49" fmla="*/ 10 h 339"/>
                <a:gd name="T50" fmla="*/ 95 w 355"/>
                <a:gd name="T51" fmla="*/ 15 h 339"/>
                <a:gd name="T52" fmla="*/ 127 w 355"/>
                <a:gd name="T53" fmla="*/ 24 h 339"/>
                <a:gd name="T54" fmla="*/ 125 w 355"/>
                <a:gd name="T55" fmla="*/ 36 h 339"/>
                <a:gd name="T56" fmla="*/ 59 w 355"/>
                <a:gd name="T57" fmla="*/ 300 h 339"/>
                <a:gd name="T58" fmla="*/ 14 w 355"/>
                <a:gd name="T59" fmla="*/ 324 h 339"/>
                <a:gd name="T60" fmla="*/ 0 w 355"/>
                <a:gd name="T61" fmla="*/ 333 h 339"/>
                <a:gd name="T62" fmla="*/ 7 w 355"/>
                <a:gd name="T63" fmla="*/ 339 h 339"/>
                <a:gd name="T64" fmla="*/ 73 w 355"/>
                <a:gd name="T65" fmla="*/ 337 h 339"/>
                <a:gd name="T66" fmla="*/ 147 w 355"/>
                <a:gd name="T67" fmla="*/ 339 h 339"/>
                <a:gd name="T68" fmla="*/ 158 w 355"/>
                <a:gd name="T69" fmla="*/ 330 h 339"/>
                <a:gd name="T70" fmla="*/ 155 w 355"/>
                <a:gd name="T71" fmla="*/ 324 h 339"/>
                <a:gd name="T72" fmla="*/ 141 w 355"/>
                <a:gd name="T73" fmla="*/ 324 h 339"/>
                <a:gd name="T74" fmla="*/ 115 w 355"/>
                <a:gd name="T75" fmla="*/ 323 h 339"/>
                <a:gd name="T76" fmla="*/ 99 w 355"/>
                <a:gd name="T77" fmla="*/ 313 h 339"/>
                <a:gd name="T78" fmla="*/ 101 w 355"/>
                <a:gd name="T79" fmla="*/ 301 h 339"/>
                <a:gd name="T80" fmla="*/ 132 w 355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39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5" y="114"/>
                  </a:cubicBezTo>
                  <a:cubicBezTo>
                    <a:pt x="235" y="152"/>
                    <a:pt x="224" y="161"/>
                    <a:pt x="181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0" y="15"/>
                  </a:lnTo>
                  <a:cubicBezTo>
                    <a:pt x="322" y="15"/>
                    <a:pt x="333" y="32"/>
                    <a:pt x="333" y="70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13" y="15"/>
                    <a:pt x="127" y="15"/>
                    <a:pt x="127" y="24"/>
                  </a:cubicBezTo>
                  <a:cubicBezTo>
                    <a:pt x="127" y="26"/>
                    <a:pt x="127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3"/>
                  </a:cubicBezTo>
                  <a:cubicBezTo>
                    <a:pt x="0" y="339"/>
                    <a:pt x="6" y="339"/>
                    <a:pt x="7" y="339"/>
                  </a:cubicBezTo>
                  <a:cubicBezTo>
                    <a:pt x="22" y="339"/>
                    <a:pt x="58" y="337"/>
                    <a:pt x="73" y="337"/>
                  </a:cubicBezTo>
                  <a:cubicBezTo>
                    <a:pt x="89" y="337"/>
                    <a:pt x="131" y="339"/>
                    <a:pt x="147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3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216400" y="5754688"/>
              <a:ext cx="98425" cy="127000"/>
            </a:xfrm>
            <a:custGeom>
              <a:avLst/>
              <a:gdLst>
                <a:gd name="T0" fmla="*/ 115 w 192"/>
                <a:gd name="T1" fmla="*/ 142 h 246"/>
                <a:gd name="T2" fmla="*/ 156 w 192"/>
                <a:gd name="T3" fmla="*/ 237 h 246"/>
                <a:gd name="T4" fmla="*/ 175 w 192"/>
                <a:gd name="T5" fmla="*/ 245 h 246"/>
                <a:gd name="T6" fmla="*/ 181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49 w 192"/>
                <a:gd name="T17" fmla="*/ 0 h 246"/>
                <a:gd name="T18" fmla="*/ 40 w 192"/>
                <a:gd name="T19" fmla="*/ 5 h 246"/>
                <a:gd name="T20" fmla="*/ 46 w 192"/>
                <a:gd name="T21" fmla="*/ 10 h 246"/>
                <a:gd name="T22" fmla="*/ 68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2" y="182"/>
                    <a:pt x="152" y="232"/>
                    <a:pt x="156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1" y="245"/>
                  </a:lnTo>
                  <a:cubicBezTo>
                    <a:pt x="188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6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8" y="246"/>
                    <a:pt x="22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31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4346575" y="5726113"/>
              <a:ext cx="115887" cy="117475"/>
            </a:xfrm>
            <a:custGeom>
              <a:avLst/>
              <a:gdLst>
                <a:gd name="T0" fmla="*/ 166 w 228"/>
                <a:gd name="T1" fmla="*/ 31 h 225"/>
                <a:gd name="T2" fmla="*/ 120 w 228"/>
                <a:gd name="T3" fmla="*/ 0 h 225"/>
                <a:gd name="T4" fmla="*/ 0 w 228"/>
                <a:gd name="T5" fmla="*/ 146 h 225"/>
                <a:gd name="T6" fmla="*/ 66 w 228"/>
                <a:gd name="T7" fmla="*/ 225 h 225"/>
                <a:gd name="T8" fmla="*/ 131 w 228"/>
                <a:gd name="T9" fmla="*/ 188 h 225"/>
                <a:gd name="T10" fmla="*/ 177 w 228"/>
                <a:gd name="T11" fmla="*/ 225 h 225"/>
                <a:gd name="T12" fmla="*/ 214 w 228"/>
                <a:gd name="T13" fmla="*/ 198 h 225"/>
                <a:gd name="T14" fmla="*/ 228 w 228"/>
                <a:gd name="T15" fmla="*/ 149 h 225"/>
                <a:gd name="T16" fmla="*/ 223 w 228"/>
                <a:gd name="T17" fmla="*/ 144 h 225"/>
                <a:gd name="T18" fmla="*/ 216 w 228"/>
                <a:gd name="T19" fmla="*/ 153 h 225"/>
                <a:gd name="T20" fmla="*/ 178 w 228"/>
                <a:gd name="T21" fmla="*/ 215 h 225"/>
                <a:gd name="T22" fmla="*/ 163 w 228"/>
                <a:gd name="T23" fmla="*/ 192 h 225"/>
                <a:gd name="T24" fmla="*/ 169 w 228"/>
                <a:gd name="T25" fmla="*/ 155 h 225"/>
                <a:gd name="T26" fmla="*/ 180 w 228"/>
                <a:gd name="T27" fmla="*/ 110 h 225"/>
                <a:gd name="T28" fmla="*/ 198 w 228"/>
                <a:gd name="T29" fmla="*/ 40 h 225"/>
                <a:gd name="T30" fmla="*/ 202 w 228"/>
                <a:gd name="T31" fmla="*/ 23 h 225"/>
                <a:gd name="T32" fmla="*/ 187 w 228"/>
                <a:gd name="T33" fmla="*/ 10 h 225"/>
                <a:gd name="T34" fmla="*/ 166 w 228"/>
                <a:gd name="T35" fmla="*/ 31 h 225"/>
                <a:gd name="T36" fmla="*/ 134 w 228"/>
                <a:gd name="T37" fmla="*/ 161 h 225"/>
                <a:gd name="T38" fmla="*/ 124 w 228"/>
                <a:gd name="T39" fmla="*/ 179 h 225"/>
                <a:gd name="T40" fmla="*/ 67 w 228"/>
                <a:gd name="T41" fmla="*/ 215 h 225"/>
                <a:gd name="T42" fmla="*/ 36 w 228"/>
                <a:gd name="T43" fmla="*/ 168 h 225"/>
                <a:gd name="T44" fmla="*/ 63 w 228"/>
                <a:gd name="T45" fmla="*/ 58 h 225"/>
                <a:gd name="T46" fmla="*/ 121 w 228"/>
                <a:gd name="T47" fmla="*/ 11 h 225"/>
                <a:gd name="T48" fmla="*/ 160 w 228"/>
                <a:gd name="T49" fmla="*/ 54 h 225"/>
                <a:gd name="T50" fmla="*/ 159 w 228"/>
                <a:gd name="T51" fmla="*/ 63 h 225"/>
                <a:gd name="T52" fmla="*/ 134 w 228"/>
                <a:gd name="T53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5">
                  <a:moveTo>
                    <a:pt x="166" y="31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5"/>
                    <a:pt x="66" y="225"/>
                  </a:cubicBezTo>
                  <a:cubicBezTo>
                    <a:pt x="76" y="225"/>
                    <a:pt x="101" y="223"/>
                    <a:pt x="131" y="188"/>
                  </a:cubicBezTo>
                  <a:cubicBezTo>
                    <a:pt x="135" y="209"/>
                    <a:pt x="153" y="225"/>
                    <a:pt x="177" y="225"/>
                  </a:cubicBezTo>
                  <a:cubicBezTo>
                    <a:pt x="194" y="225"/>
                    <a:pt x="206" y="214"/>
                    <a:pt x="214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1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1" y="81"/>
                    <a:pt x="63" y="58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1"/>
                    <a:pt x="160" y="54"/>
                  </a:cubicBezTo>
                  <a:cubicBezTo>
                    <a:pt x="160" y="57"/>
                    <a:pt x="159" y="60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3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521200" y="5724525"/>
              <a:ext cx="95250" cy="119063"/>
            </a:xfrm>
            <a:custGeom>
              <a:avLst/>
              <a:gdLst>
                <a:gd name="T0" fmla="*/ 41 w 190"/>
                <a:gd name="T1" fmla="*/ 114 h 228"/>
                <a:gd name="T2" fmla="*/ 108 w 190"/>
                <a:gd name="T3" fmla="*/ 12 h 228"/>
                <a:gd name="T4" fmla="*/ 162 w 190"/>
                <a:gd name="T5" fmla="*/ 31 h 228"/>
                <a:gd name="T6" fmla="*/ 138 w 190"/>
                <a:gd name="T7" fmla="*/ 53 h 228"/>
                <a:gd name="T8" fmla="*/ 161 w 190"/>
                <a:gd name="T9" fmla="*/ 76 h 228"/>
                <a:gd name="T10" fmla="*/ 184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3 w 190"/>
                <a:gd name="T21" fmla="*/ 159 h 228"/>
                <a:gd name="T22" fmla="*/ 177 w 190"/>
                <a:gd name="T23" fmla="*/ 164 h 228"/>
                <a:gd name="T24" fmla="*/ 111 w 190"/>
                <a:gd name="T25" fmla="*/ 216 h 228"/>
                <a:gd name="T26" fmla="*/ 41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1" y="114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3"/>
                  </a:cubicBezTo>
                  <a:cubicBezTo>
                    <a:pt x="138" y="66"/>
                    <a:pt x="147" y="76"/>
                    <a:pt x="161" y="76"/>
                  </a:cubicBezTo>
                  <a:cubicBezTo>
                    <a:pt x="174" y="76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5" y="0"/>
                    <a:pt x="0" y="53"/>
                    <a:pt x="0" y="115"/>
                  </a:cubicBezTo>
                  <a:cubicBezTo>
                    <a:pt x="0" y="179"/>
                    <a:pt x="49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1" y="216"/>
                  </a:cubicBezTo>
                  <a:cubicBezTo>
                    <a:pt x="85" y="216"/>
                    <a:pt x="41" y="195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33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4630738" y="5724525"/>
              <a:ext cx="112712" cy="119063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0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3 h 228"/>
                <a:gd name="T14" fmla="*/ 41 w 221"/>
                <a:gd name="T15" fmla="*/ 112 h 228"/>
                <a:gd name="T16" fmla="*/ 53 w 221"/>
                <a:gd name="T17" fmla="*/ 44 h 228"/>
                <a:gd name="T18" fmla="*/ 110 w 221"/>
                <a:gd name="T19" fmla="*/ 11 h 228"/>
                <a:gd name="T20" fmla="*/ 166 w 221"/>
                <a:gd name="T21" fmla="*/ 43 h 228"/>
                <a:gd name="T22" fmla="*/ 179 w 221"/>
                <a:gd name="T23" fmla="*/ 112 h 228"/>
                <a:gd name="T24" fmla="*/ 168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0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3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759325" y="5724525"/>
              <a:ext cx="82550" cy="119063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2 w 163"/>
                <a:gd name="T5" fmla="*/ 218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7 h 228"/>
                <a:gd name="T14" fmla="*/ 5 w 163"/>
                <a:gd name="T15" fmla="*/ 228 h 228"/>
                <a:gd name="T16" fmla="*/ 18 w 163"/>
                <a:gd name="T17" fmla="*/ 219 h 228"/>
                <a:gd name="T18" fmla="*/ 28 w 163"/>
                <a:gd name="T19" fmla="*/ 207 h 228"/>
                <a:gd name="T20" fmla="*/ 82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79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6 w 163"/>
                <a:gd name="T45" fmla="*/ 14 h 228"/>
                <a:gd name="T46" fmla="*/ 79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49" y="228"/>
                    <a:pt x="72" y="228"/>
                    <a:pt x="82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30"/>
                    <a:pt x="36" y="9"/>
                    <a:pt x="79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35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4903788" y="5661025"/>
              <a:ext cx="133350" cy="233363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36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5127625" y="5746750"/>
              <a:ext cx="166687" cy="6032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3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400675" y="5770563"/>
              <a:ext cx="153987" cy="11113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Rectangle 3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575300" y="5445125"/>
              <a:ext cx="982662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39"/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5567363" y="5726113"/>
              <a:ext cx="131762" cy="165100"/>
            </a:xfrm>
            <a:custGeom>
              <a:avLst/>
              <a:gdLst>
                <a:gd name="T0" fmla="*/ 39 w 260"/>
                <a:gd name="T1" fmla="*/ 281 h 317"/>
                <a:gd name="T2" fmla="*/ 12 w 260"/>
                <a:gd name="T3" fmla="*/ 301 h 317"/>
                <a:gd name="T4" fmla="*/ 0 w 260"/>
                <a:gd name="T5" fmla="*/ 311 h 317"/>
                <a:gd name="T6" fmla="*/ 7 w 260"/>
                <a:gd name="T7" fmla="*/ 317 h 317"/>
                <a:gd name="T8" fmla="*/ 48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3 h 317"/>
                <a:gd name="T18" fmla="*/ 94 w 260"/>
                <a:gd name="T19" fmla="*/ 194 h 317"/>
                <a:gd name="T20" fmla="*/ 140 w 260"/>
                <a:gd name="T21" fmla="*/ 225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2 w 260"/>
                <a:gd name="T33" fmla="*/ 76 h 317"/>
                <a:gd name="T34" fmla="*/ 38 w 260"/>
                <a:gd name="T35" fmla="*/ 81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3 h 317"/>
                <a:gd name="T42" fmla="*/ 94 w 260"/>
                <a:gd name="T43" fmla="*/ 59 h 317"/>
                <a:gd name="T44" fmla="*/ 39 w 260"/>
                <a:gd name="T45" fmla="*/ 281 h 317"/>
                <a:gd name="T46" fmla="*/ 126 w 260"/>
                <a:gd name="T47" fmla="*/ 64 h 317"/>
                <a:gd name="T48" fmla="*/ 152 w 260"/>
                <a:gd name="T49" fmla="*/ 29 h 317"/>
                <a:gd name="T50" fmla="*/ 193 w 260"/>
                <a:gd name="T51" fmla="*/ 11 h 317"/>
                <a:gd name="T52" fmla="*/ 224 w 260"/>
                <a:gd name="T53" fmla="*/ 57 h 317"/>
                <a:gd name="T54" fmla="*/ 199 w 260"/>
                <a:gd name="T55" fmla="*/ 163 h 317"/>
                <a:gd name="T56" fmla="*/ 140 w 260"/>
                <a:gd name="T57" fmla="*/ 215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8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4" y="194"/>
                  </a:cubicBezTo>
                  <a:cubicBezTo>
                    <a:pt x="101" y="208"/>
                    <a:pt x="115" y="225"/>
                    <a:pt x="140" y="225"/>
                  </a:cubicBezTo>
                  <a:cubicBezTo>
                    <a:pt x="198" y="225"/>
                    <a:pt x="260" y="153"/>
                    <a:pt x="260" y="79"/>
                  </a:cubicBezTo>
                  <a:cubicBezTo>
                    <a:pt x="260" y="32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2" y="81"/>
                    <a:pt x="43" y="81"/>
                    <a:pt x="46" y="70"/>
                  </a:cubicBezTo>
                  <a:cubicBezTo>
                    <a:pt x="54" y="34"/>
                    <a:pt x="64" y="11"/>
                    <a:pt x="82" y="11"/>
                  </a:cubicBezTo>
                  <a:cubicBezTo>
                    <a:pt x="91" y="11"/>
                    <a:pt x="98" y="15"/>
                    <a:pt x="98" y="33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9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4" y="28"/>
                    <a:pt x="224" y="57"/>
                  </a:cubicBezTo>
                  <a:cubicBezTo>
                    <a:pt x="224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4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727700" y="5646738"/>
              <a:ext cx="5873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4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811838" y="5726113"/>
              <a:ext cx="106362" cy="117475"/>
            </a:xfrm>
            <a:custGeom>
              <a:avLst/>
              <a:gdLst>
                <a:gd name="T0" fmla="*/ 45 w 211"/>
                <a:gd name="T1" fmla="*/ 179 h 225"/>
                <a:gd name="T2" fmla="*/ 104 w 211"/>
                <a:gd name="T3" fmla="*/ 122 h 225"/>
                <a:gd name="T4" fmla="*/ 153 w 211"/>
                <a:gd name="T5" fmla="*/ 77 h 225"/>
                <a:gd name="T6" fmla="*/ 211 w 211"/>
                <a:gd name="T7" fmla="*/ 5 h 225"/>
                <a:gd name="T8" fmla="*/ 206 w 211"/>
                <a:gd name="T9" fmla="*/ 0 h 225"/>
                <a:gd name="T10" fmla="*/ 198 w 211"/>
                <a:gd name="T11" fmla="*/ 5 h 225"/>
                <a:gd name="T12" fmla="*/ 161 w 211"/>
                <a:gd name="T13" fmla="*/ 37 h 225"/>
                <a:gd name="T14" fmla="*/ 136 w 211"/>
                <a:gd name="T15" fmla="*/ 21 h 225"/>
                <a:gd name="T16" fmla="*/ 101 w 211"/>
                <a:gd name="T17" fmla="*/ 0 h 225"/>
                <a:gd name="T18" fmla="*/ 41 w 211"/>
                <a:gd name="T19" fmla="*/ 56 h 225"/>
                <a:gd name="T20" fmla="*/ 47 w 211"/>
                <a:gd name="T21" fmla="*/ 62 h 225"/>
                <a:gd name="T22" fmla="*/ 53 w 211"/>
                <a:gd name="T23" fmla="*/ 56 h 225"/>
                <a:gd name="T24" fmla="*/ 96 w 211"/>
                <a:gd name="T25" fmla="*/ 33 h 225"/>
                <a:gd name="T26" fmla="*/ 127 w 211"/>
                <a:gd name="T27" fmla="*/ 40 h 225"/>
                <a:gd name="T28" fmla="*/ 165 w 211"/>
                <a:gd name="T29" fmla="*/ 48 h 225"/>
                <a:gd name="T30" fmla="*/ 96 w 211"/>
                <a:gd name="T31" fmla="*/ 113 h 225"/>
                <a:gd name="T32" fmla="*/ 51 w 211"/>
                <a:gd name="T33" fmla="*/ 155 h 225"/>
                <a:gd name="T34" fmla="*/ 0 w 211"/>
                <a:gd name="T35" fmla="*/ 220 h 225"/>
                <a:gd name="T36" fmla="*/ 6 w 211"/>
                <a:gd name="T37" fmla="*/ 225 h 225"/>
                <a:gd name="T38" fmla="*/ 14 w 211"/>
                <a:gd name="T39" fmla="*/ 219 h 225"/>
                <a:gd name="T40" fmla="*/ 56 w 211"/>
                <a:gd name="T41" fmla="*/ 188 h 225"/>
                <a:gd name="T42" fmla="*/ 85 w 211"/>
                <a:gd name="T43" fmla="*/ 207 h 225"/>
                <a:gd name="T44" fmla="*/ 117 w 211"/>
                <a:gd name="T45" fmla="*/ 225 h 225"/>
                <a:gd name="T46" fmla="*/ 195 w 211"/>
                <a:gd name="T47" fmla="*/ 149 h 225"/>
                <a:gd name="T48" fmla="*/ 189 w 211"/>
                <a:gd name="T49" fmla="*/ 144 h 225"/>
                <a:gd name="T50" fmla="*/ 182 w 211"/>
                <a:gd name="T51" fmla="*/ 150 h 225"/>
                <a:gd name="T52" fmla="*/ 123 w 211"/>
                <a:gd name="T53" fmla="*/ 192 h 225"/>
                <a:gd name="T54" fmla="*/ 93 w 211"/>
                <a:gd name="T55" fmla="*/ 186 h 225"/>
                <a:gd name="T56" fmla="*/ 58 w 211"/>
                <a:gd name="T57" fmla="*/ 177 h 225"/>
                <a:gd name="T58" fmla="*/ 45 w 211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0" y="30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5"/>
                  </a:cubicBezTo>
                  <a:cubicBezTo>
                    <a:pt x="183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2" y="62"/>
                    <a:pt x="47" y="62"/>
                  </a:cubicBezTo>
                  <a:cubicBezTo>
                    <a:pt x="51" y="62"/>
                    <a:pt x="52" y="59"/>
                    <a:pt x="53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5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1" y="155"/>
                  </a:lnTo>
                  <a:cubicBezTo>
                    <a:pt x="17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5" y="202"/>
                    <a:pt x="40" y="188"/>
                    <a:pt x="56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8"/>
                    <a:pt x="103" y="225"/>
                    <a:pt x="117" y="225"/>
                  </a:cubicBezTo>
                  <a:cubicBezTo>
                    <a:pt x="166" y="225"/>
                    <a:pt x="195" y="162"/>
                    <a:pt x="195" y="149"/>
                  </a:cubicBezTo>
                  <a:cubicBezTo>
                    <a:pt x="195" y="146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8" y="177"/>
                  </a:cubicBezTo>
                  <a:cubicBezTo>
                    <a:pt x="57" y="177"/>
                    <a:pt x="49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4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930900" y="5800725"/>
              <a:ext cx="69850" cy="80963"/>
            </a:xfrm>
            <a:custGeom>
              <a:avLst/>
              <a:gdLst>
                <a:gd name="T0" fmla="*/ 125 w 139"/>
                <a:gd name="T1" fmla="*/ 23 h 157"/>
                <a:gd name="T2" fmla="*/ 111 w 139"/>
                <a:gd name="T3" fmla="*/ 39 h 157"/>
                <a:gd name="T4" fmla="*/ 122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8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1 w 139"/>
                <a:gd name="T19" fmla="*/ 140 h 157"/>
                <a:gd name="T20" fmla="*/ 56 w 139"/>
                <a:gd name="T21" fmla="*/ 148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4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2 w 139"/>
                <a:gd name="T43" fmla="*/ 10 h 157"/>
                <a:gd name="T44" fmla="*/ 125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5" y="23"/>
                  </a:moveTo>
                  <a:cubicBezTo>
                    <a:pt x="116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2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8" y="0"/>
                    <a:pt x="28" y="40"/>
                    <a:pt x="28" y="51"/>
                  </a:cubicBezTo>
                  <a:cubicBezTo>
                    <a:pt x="28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7" y="90"/>
                    <a:pt x="110" y="95"/>
                    <a:pt x="110" y="112"/>
                  </a:cubicBezTo>
                  <a:cubicBezTo>
                    <a:pt x="110" y="118"/>
                    <a:pt x="106" y="131"/>
                    <a:pt x="91" y="140"/>
                  </a:cubicBezTo>
                  <a:cubicBezTo>
                    <a:pt x="78" y="148"/>
                    <a:pt x="61" y="148"/>
                    <a:pt x="56" y="148"/>
                  </a:cubicBezTo>
                  <a:cubicBezTo>
                    <a:pt x="42" y="148"/>
                    <a:pt x="23" y="144"/>
                    <a:pt x="15" y="133"/>
                  </a:cubicBezTo>
                  <a:cubicBezTo>
                    <a:pt x="26" y="132"/>
                    <a:pt x="34" y="123"/>
                    <a:pt x="34" y="113"/>
                  </a:cubicBezTo>
                  <a:cubicBezTo>
                    <a:pt x="34" y="104"/>
                    <a:pt x="27" y="100"/>
                    <a:pt x="20" y="100"/>
                  </a:cubicBezTo>
                  <a:cubicBezTo>
                    <a:pt x="10" y="100"/>
                    <a:pt x="0" y="108"/>
                    <a:pt x="0" y="124"/>
                  </a:cubicBezTo>
                  <a:cubicBezTo>
                    <a:pt x="0" y="144"/>
                    <a:pt x="22" y="157"/>
                    <a:pt x="56" y="157"/>
                  </a:cubicBezTo>
                  <a:cubicBezTo>
                    <a:pt x="120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1"/>
                    <a:pt x="86" y="10"/>
                    <a:pt x="92" y="10"/>
                  </a:cubicBezTo>
                  <a:cubicBezTo>
                    <a:pt x="100" y="10"/>
                    <a:pt x="118" y="11"/>
                    <a:pt x="125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4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6040438" y="5646738"/>
              <a:ext cx="58737" cy="2587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44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6164263" y="5481638"/>
              <a:ext cx="133350" cy="190500"/>
            </a:xfrm>
            <a:custGeom>
              <a:avLst/>
              <a:gdLst>
                <a:gd name="T0" fmla="*/ 210 w 262"/>
                <a:gd name="T1" fmla="*/ 188 h 368"/>
                <a:gd name="T2" fmla="*/ 146 w 262"/>
                <a:gd name="T3" fmla="*/ 129 h 368"/>
                <a:gd name="T4" fmla="*/ 44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1 w 262"/>
                <a:gd name="T21" fmla="*/ 52 h 368"/>
                <a:gd name="T22" fmla="*/ 153 w 262"/>
                <a:gd name="T23" fmla="*/ 12 h 368"/>
                <a:gd name="T24" fmla="*/ 224 w 262"/>
                <a:gd name="T25" fmla="*/ 103 h 368"/>
                <a:gd name="T26" fmla="*/ 211 w 262"/>
                <a:gd name="T27" fmla="*/ 188 h 368"/>
                <a:gd name="T28" fmla="*/ 210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6 w 262"/>
                <a:gd name="T37" fmla="*/ 140 h 368"/>
                <a:gd name="T38" fmla="*/ 201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0" y="188"/>
                  </a:moveTo>
                  <a:cubicBezTo>
                    <a:pt x="205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4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1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5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89" y="12"/>
                    <a:pt x="224" y="38"/>
                    <a:pt x="224" y="103"/>
                  </a:cubicBezTo>
                  <a:cubicBezTo>
                    <a:pt x="224" y="122"/>
                    <a:pt x="221" y="148"/>
                    <a:pt x="211" y="188"/>
                  </a:cubicBezTo>
                  <a:lnTo>
                    <a:pt x="210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0" y="214"/>
                    <a:pt x="71" y="185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0" y="140"/>
                    <a:pt x="201" y="196"/>
                    <a:pt x="201" y="206"/>
                  </a:cubicBezTo>
                  <a:cubicBezTo>
                    <a:pt x="201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4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313488" y="5551488"/>
              <a:ext cx="106362" cy="117475"/>
            </a:xfrm>
            <a:custGeom>
              <a:avLst/>
              <a:gdLst>
                <a:gd name="T0" fmla="*/ 45 w 211"/>
                <a:gd name="T1" fmla="*/ 179 h 226"/>
                <a:gd name="T2" fmla="*/ 104 w 211"/>
                <a:gd name="T3" fmla="*/ 122 h 226"/>
                <a:gd name="T4" fmla="*/ 153 w 211"/>
                <a:gd name="T5" fmla="*/ 77 h 226"/>
                <a:gd name="T6" fmla="*/ 211 w 211"/>
                <a:gd name="T7" fmla="*/ 5 h 226"/>
                <a:gd name="T8" fmla="*/ 206 w 211"/>
                <a:gd name="T9" fmla="*/ 0 h 226"/>
                <a:gd name="T10" fmla="*/ 198 w 211"/>
                <a:gd name="T11" fmla="*/ 5 h 226"/>
                <a:gd name="T12" fmla="*/ 161 w 211"/>
                <a:gd name="T13" fmla="*/ 37 h 226"/>
                <a:gd name="T14" fmla="*/ 135 w 211"/>
                <a:gd name="T15" fmla="*/ 21 h 226"/>
                <a:gd name="T16" fmla="*/ 101 w 211"/>
                <a:gd name="T17" fmla="*/ 0 h 226"/>
                <a:gd name="T18" fmla="*/ 41 w 211"/>
                <a:gd name="T19" fmla="*/ 56 h 226"/>
                <a:gd name="T20" fmla="*/ 47 w 211"/>
                <a:gd name="T21" fmla="*/ 62 h 226"/>
                <a:gd name="T22" fmla="*/ 53 w 211"/>
                <a:gd name="T23" fmla="*/ 56 h 226"/>
                <a:gd name="T24" fmla="*/ 95 w 211"/>
                <a:gd name="T25" fmla="*/ 33 h 226"/>
                <a:gd name="T26" fmla="*/ 127 w 211"/>
                <a:gd name="T27" fmla="*/ 41 h 226"/>
                <a:gd name="T28" fmla="*/ 165 w 211"/>
                <a:gd name="T29" fmla="*/ 48 h 226"/>
                <a:gd name="T30" fmla="*/ 96 w 211"/>
                <a:gd name="T31" fmla="*/ 113 h 226"/>
                <a:gd name="T32" fmla="*/ 51 w 211"/>
                <a:gd name="T33" fmla="*/ 155 h 226"/>
                <a:gd name="T34" fmla="*/ 0 w 211"/>
                <a:gd name="T35" fmla="*/ 221 h 226"/>
                <a:gd name="T36" fmla="*/ 6 w 211"/>
                <a:gd name="T37" fmla="*/ 226 h 226"/>
                <a:gd name="T38" fmla="*/ 14 w 211"/>
                <a:gd name="T39" fmla="*/ 219 h 226"/>
                <a:gd name="T40" fmla="*/ 56 w 211"/>
                <a:gd name="T41" fmla="*/ 188 h 226"/>
                <a:gd name="T42" fmla="*/ 85 w 211"/>
                <a:gd name="T43" fmla="*/ 207 h 226"/>
                <a:gd name="T44" fmla="*/ 117 w 211"/>
                <a:gd name="T45" fmla="*/ 226 h 226"/>
                <a:gd name="T46" fmla="*/ 195 w 211"/>
                <a:gd name="T47" fmla="*/ 149 h 226"/>
                <a:gd name="T48" fmla="*/ 189 w 211"/>
                <a:gd name="T49" fmla="*/ 144 h 226"/>
                <a:gd name="T50" fmla="*/ 182 w 211"/>
                <a:gd name="T51" fmla="*/ 150 h 226"/>
                <a:gd name="T52" fmla="*/ 122 w 211"/>
                <a:gd name="T53" fmla="*/ 192 h 226"/>
                <a:gd name="T54" fmla="*/ 93 w 211"/>
                <a:gd name="T55" fmla="*/ 186 h 226"/>
                <a:gd name="T56" fmla="*/ 58 w 211"/>
                <a:gd name="T57" fmla="*/ 177 h 226"/>
                <a:gd name="T58" fmla="*/ 45 w 211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6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0" y="31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5"/>
                  </a:cubicBezTo>
                  <a:cubicBezTo>
                    <a:pt x="183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5" y="21"/>
                  </a:cubicBezTo>
                  <a:cubicBezTo>
                    <a:pt x="126" y="10"/>
                    <a:pt x="117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2" y="62"/>
                    <a:pt x="47" y="62"/>
                  </a:cubicBezTo>
                  <a:cubicBezTo>
                    <a:pt x="51" y="62"/>
                    <a:pt x="52" y="59"/>
                    <a:pt x="53" y="56"/>
                  </a:cubicBezTo>
                  <a:cubicBezTo>
                    <a:pt x="63" y="34"/>
                    <a:pt x="91" y="33"/>
                    <a:pt x="95" y="33"/>
                  </a:cubicBezTo>
                  <a:cubicBezTo>
                    <a:pt x="106" y="33"/>
                    <a:pt x="115" y="37"/>
                    <a:pt x="127" y="41"/>
                  </a:cubicBezTo>
                  <a:cubicBezTo>
                    <a:pt x="147" y="48"/>
                    <a:pt x="152" y="48"/>
                    <a:pt x="165" y="48"/>
                  </a:cubicBezTo>
                  <a:cubicBezTo>
                    <a:pt x="147" y="69"/>
                    <a:pt x="105" y="105"/>
                    <a:pt x="96" y="113"/>
                  </a:cubicBezTo>
                  <a:lnTo>
                    <a:pt x="51" y="155"/>
                  </a:lnTo>
                  <a:cubicBezTo>
                    <a:pt x="17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5" y="202"/>
                    <a:pt x="40" y="188"/>
                    <a:pt x="56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3" y="218"/>
                    <a:pt x="102" y="226"/>
                    <a:pt x="117" y="226"/>
                  </a:cubicBezTo>
                  <a:cubicBezTo>
                    <a:pt x="166" y="226"/>
                    <a:pt x="195" y="162"/>
                    <a:pt x="195" y="149"/>
                  </a:cubicBezTo>
                  <a:cubicBezTo>
                    <a:pt x="195" y="146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0"/>
                  </a:cubicBezTo>
                  <a:cubicBezTo>
                    <a:pt x="171" y="183"/>
                    <a:pt x="139" y="192"/>
                    <a:pt x="122" y="192"/>
                  </a:cubicBezTo>
                  <a:cubicBezTo>
                    <a:pt x="112" y="192"/>
                    <a:pt x="103" y="189"/>
                    <a:pt x="93" y="186"/>
                  </a:cubicBezTo>
                  <a:cubicBezTo>
                    <a:pt x="76" y="179"/>
                    <a:pt x="69" y="177"/>
                    <a:pt x="58" y="177"/>
                  </a:cubicBezTo>
                  <a:cubicBezTo>
                    <a:pt x="57" y="177"/>
                    <a:pt x="49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4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432550" y="5624513"/>
              <a:ext cx="69850" cy="82550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2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1 w 139"/>
                <a:gd name="T19" fmla="*/ 140 h 157"/>
                <a:gd name="T20" fmla="*/ 57 w 139"/>
                <a:gd name="T21" fmla="*/ 147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3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2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2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8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8" y="90"/>
                    <a:pt x="110" y="94"/>
                    <a:pt x="110" y="112"/>
                  </a:cubicBezTo>
                  <a:cubicBezTo>
                    <a:pt x="110" y="118"/>
                    <a:pt x="106" y="131"/>
                    <a:pt x="91" y="140"/>
                  </a:cubicBezTo>
                  <a:cubicBezTo>
                    <a:pt x="78" y="147"/>
                    <a:pt x="61" y="147"/>
                    <a:pt x="57" y="147"/>
                  </a:cubicBezTo>
                  <a:cubicBezTo>
                    <a:pt x="43" y="147"/>
                    <a:pt x="23" y="144"/>
                    <a:pt x="15" y="133"/>
                  </a:cubicBezTo>
                  <a:cubicBezTo>
                    <a:pt x="26" y="131"/>
                    <a:pt x="34" y="123"/>
                    <a:pt x="34" y="113"/>
                  </a:cubicBezTo>
                  <a:cubicBezTo>
                    <a:pt x="34" y="104"/>
                    <a:pt x="28" y="100"/>
                    <a:pt x="20" y="100"/>
                  </a:cubicBezTo>
                  <a:cubicBezTo>
                    <a:pt x="10" y="100"/>
                    <a:pt x="0" y="108"/>
                    <a:pt x="0" y="123"/>
                  </a:cubicBezTo>
                  <a:cubicBezTo>
                    <a:pt x="0" y="144"/>
                    <a:pt x="22" y="157"/>
                    <a:pt x="56" y="157"/>
                  </a:cubicBezTo>
                  <a:cubicBezTo>
                    <a:pt x="120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0"/>
                    <a:pt x="87" y="10"/>
                    <a:pt x="92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4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154738" y="5772150"/>
              <a:ext cx="3730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48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6203950" y="5832475"/>
              <a:ext cx="133350" cy="192088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79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6 w 263"/>
                <a:gd name="T19" fmla="*/ 70 h 368"/>
                <a:gd name="T20" fmla="*/ 82 w 263"/>
                <a:gd name="T21" fmla="*/ 52 h 368"/>
                <a:gd name="T22" fmla="*/ 154 w 263"/>
                <a:gd name="T23" fmla="*/ 12 h 368"/>
                <a:gd name="T24" fmla="*/ 225 w 263"/>
                <a:gd name="T25" fmla="*/ 102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7 h 368"/>
                <a:gd name="T34" fmla="*/ 72 w 263"/>
                <a:gd name="T35" fmla="*/ 184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7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0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6" y="81"/>
                    <a:pt x="106" y="70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5"/>
                    <a:pt x="140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2"/>
                    <a:pt x="39" y="297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1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4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354763" y="5838825"/>
              <a:ext cx="125412" cy="182563"/>
            </a:xfrm>
            <a:custGeom>
              <a:avLst/>
              <a:gdLst>
                <a:gd name="T0" fmla="*/ 151 w 247"/>
                <a:gd name="T1" fmla="*/ 200 h 352"/>
                <a:gd name="T2" fmla="*/ 204 w 247"/>
                <a:gd name="T3" fmla="*/ 340 h 352"/>
                <a:gd name="T4" fmla="*/ 230 w 247"/>
                <a:gd name="T5" fmla="*/ 351 h 352"/>
                <a:gd name="T6" fmla="*/ 241 w 247"/>
                <a:gd name="T7" fmla="*/ 351 h 352"/>
                <a:gd name="T8" fmla="*/ 247 w 247"/>
                <a:gd name="T9" fmla="*/ 346 h 352"/>
                <a:gd name="T10" fmla="*/ 244 w 247"/>
                <a:gd name="T11" fmla="*/ 342 h 352"/>
                <a:gd name="T12" fmla="*/ 233 w 247"/>
                <a:gd name="T13" fmla="*/ 319 h 352"/>
                <a:gd name="T14" fmla="*/ 131 w 247"/>
                <a:gd name="T15" fmla="*/ 35 h 352"/>
                <a:gd name="T16" fmla="*/ 70 w 247"/>
                <a:gd name="T17" fmla="*/ 0 h 352"/>
                <a:gd name="T18" fmla="*/ 61 w 247"/>
                <a:gd name="T19" fmla="*/ 5 h 352"/>
                <a:gd name="T20" fmla="*/ 66 w 247"/>
                <a:gd name="T21" fmla="*/ 10 h 352"/>
                <a:gd name="T22" fmla="*/ 98 w 247"/>
                <a:gd name="T23" fmla="*/ 50 h 352"/>
                <a:gd name="T24" fmla="*/ 146 w 247"/>
                <a:gd name="T25" fmla="*/ 186 h 352"/>
                <a:gd name="T26" fmla="*/ 9 w 247"/>
                <a:gd name="T27" fmla="*/ 322 h 352"/>
                <a:gd name="T28" fmla="*/ 0 w 247"/>
                <a:gd name="T29" fmla="*/ 338 h 352"/>
                <a:gd name="T30" fmla="*/ 15 w 247"/>
                <a:gd name="T31" fmla="*/ 352 h 352"/>
                <a:gd name="T32" fmla="*/ 31 w 247"/>
                <a:gd name="T33" fmla="*/ 342 h 352"/>
                <a:gd name="T34" fmla="*/ 151 w 247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2">
                  <a:moveTo>
                    <a:pt x="151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2" y="351"/>
                    <a:pt x="217" y="351"/>
                    <a:pt x="230" y="351"/>
                  </a:cubicBezTo>
                  <a:lnTo>
                    <a:pt x="241" y="351"/>
                  </a:lnTo>
                  <a:cubicBezTo>
                    <a:pt x="246" y="351"/>
                    <a:pt x="247" y="348"/>
                    <a:pt x="247" y="346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6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6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7" y="347"/>
                    <a:pt x="31" y="342"/>
                  </a:cubicBezTo>
                  <a:lnTo>
                    <a:pt x="151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5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629400" y="5689600"/>
              <a:ext cx="166687" cy="173038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7 h 332"/>
                <a:gd name="T12" fmla="*/ 166 w 331"/>
                <a:gd name="T13" fmla="*/ 0 h 332"/>
                <a:gd name="T14" fmla="*/ 156 w 331"/>
                <a:gd name="T15" fmla="*/ 17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Rectangle 5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867525" y="5688013"/>
              <a:ext cx="242887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5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873875" y="5729288"/>
              <a:ext cx="122237" cy="114300"/>
            </a:xfrm>
            <a:custGeom>
              <a:avLst/>
              <a:gdLst>
                <a:gd name="T0" fmla="*/ 133 w 242"/>
                <a:gd name="T1" fmla="*/ 29 h 221"/>
                <a:gd name="T2" fmla="*/ 217 w 242"/>
                <a:gd name="T3" fmla="*/ 29 h 221"/>
                <a:gd name="T4" fmla="*/ 242 w 242"/>
                <a:gd name="T5" fmla="*/ 12 h 221"/>
                <a:gd name="T6" fmla="*/ 222 w 242"/>
                <a:gd name="T7" fmla="*/ 0 h 221"/>
                <a:gd name="T8" fmla="*/ 82 w 242"/>
                <a:gd name="T9" fmla="*/ 0 h 221"/>
                <a:gd name="T10" fmla="*/ 31 w 242"/>
                <a:gd name="T11" fmla="*/ 23 h 221"/>
                <a:gd name="T12" fmla="*/ 0 w 242"/>
                <a:gd name="T13" fmla="*/ 68 h 221"/>
                <a:gd name="T14" fmla="*/ 6 w 242"/>
                <a:gd name="T15" fmla="*/ 73 h 221"/>
                <a:gd name="T16" fmla="*/ 14 w 242"/>
                <a:gd name="T17" fmla="*/ 67 h 221"/>
                <a:gd name="T18" fmla="*/ 78 w 242"/>
                <a:gd name="T19" fmla="*/ 29 h 221"/>
                <a:gd name="T20" fmla="*/ 119 w 242"/>
                <a:gd name="T21" fmla="*/ 29 h 221"/>
                <a:gd name="T22" fmla="*/ 70 w 242"/>
                <a:gd name="T23" fmla="*/ 189 h 221"/>
                <a:gd name="T24" fmla="*/ 65 w 242"/>
                <a:gd name="T25" fmla="*/ 208 h 221"/>
                <a:gd name="T26" fmla="*/ 80 w 242"/>
                <a:gd name="T27" fmla="*/ 221 h 221"/>
                <a:gd name="T28" fmla="*/ 100 w 242"/>
                <a:gd name="T29" fmla="*/ 200 h 221"/>
                <a:gd name="T30" fmla="*/ 133 w 242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21">
                  <a:moveTo>
                    <a:pt x="133" y="29"/>
                  </a:moveTo>
                  <a:lnTo>
                    <a:pt x="217" y="29"/>
                  </a:lnTo>
                  <a:cubicBezTo>
                    <a:pt x="224" y="29"/>
                    <a:pt x="242" y="29"/>
                    <a:pt x="242" y="12"/>
                  </a:cubicBezTo>
                  <a:cubicBezTo>
                    <a:pt x="242" y="0"/>
                    <a:pt x="231" y="0"/>
                    <a:pt x="222" y="0"/>
                  </a:cubicBezTo>
                  <a:lnTo>
                    <a:pt x="82" y="0"/>
                  </a:lnTo>
                  <a:cubicBezTo>
                    <a:pt x="72" y="0"/>
                    <a:pt x="53" y="0"/>
                    <a:pt x="31" y="23"/>
                  </a:cubicBezTo>
                  <a:cubicBezTo>
                    <a:pt x="14" y="41"/>
                    <a:pt x="0" y="65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9" y="29"/>
                    <a:pt x="67" y="29"/>
                    <a:pt x="78" y="29"/>
                  </a:cubicBezTo>
                  <a:lnTo>
                    <a:pt x="119" y="29"/>
                  </a:lnTo>
                  <a:lnTo>
                    <a:pt x="70" y="189"/>
                  </a:lnTo>
                  <a:cubicBezTo>
                    <a:pt x="68" y="195"/>
                    <a:pt x="65" y="206"/>
                    <a:pt x="65" y="208"/>
                  </a:cubicBezTo>
                  <a:cubicBezTo>
                    <a:pt x="65" y="213"/>
                    <a:pt x="69" y="221"/>
                    <a:pt x="80" y="221"/>
                  </a:cubicBezTo>
                  <a:cubicBezTo>
                    <a:pt x="96" y="221"/>
                    <a:pt x="99" y="207"/>
                    <a:pt x="100" y="200"/>
                  </a:cubicBezTo>
                  <a:lnTo>
                    <a:pt x="133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5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989763" y="5754688"/>
              <a:ext cx="96837" cy="127000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10 h 246"/>
                <a:gd name="T22" fmla="*/ 69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54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7119938" y="5726113"/>
              <a:ext cx="115887" cy="117475"/>
            </a:xfrm>
            <a:custGeom>
              <a:avLst/>
              <a:gdLst>
                <a:gd name="T0" fmla="*/ 166 w 228"/>
                <a:gd name="T1" fmla="*/ 31 h 225"/>
                <a:gd name="T2" fmla="*/ 120 w 228"/>
                <a:gd name="T3" fmla="*/ 0 h 225"/>
                <a:gd name="T4" fmla="*/ 0 w 228"/>
                <a:gd name="T5" fmla="*/ 146 h 225"/>
                <a:gd name="T6" fmla="*/ 66 w 228"/>
                <a:gd name="T7" fmla="*/ 225 h 225"/>
                <a:gd name="T8" fmla="*/ 131 w 228"/>
                <a:gd name="T9" fmla="*/ 188 h 225"/>
                <a:gd name="T10" fmla="*/ 176 w 228"/>
                <a:gd name="T11" fmla="*/ 225 h 225"/>
                <a:gd name="T12" fmla="*/ 213 w 228"/>
                <a:gd name="T13" fmla="*/ 198 h 225"/>
                <a:gd name="T14" fmla="*/ 228 w 228"/>
                <a:gd name="T15" fmla="*/ 149 h 225"/>
                <a:gd name="T16" fmla="*/ 222 w 228"/>
                <a:gd name="T17" fmla="*/ 144 h 225"/>
                <a:gd name="T18" fmla="*/ 215 w 228"/>
                <a:gd name="T19" fmla="*/ 153 h 225"/>
                <a:gd name="T20" fmla="*/ 177 w 228"/>
                <a:gd name="T21" fmla="*/ 215 h 225"/>
                <a:gd name="T22" fmla="*/ 162 w 228"/>
                <a:gd name="T23" fmla="*/ 192 h 225"/>
                <a:gd name="T24" fmla="*/ 169 w 228"/>
                <a:gd name="T25" fmla="*/ 155 h 225"/>
                <a:gd name="T26" fmla="*/ 180 w 228"/>
                <a:gd name="T27" fmla="*/ 110 h 225"/>
                <a:gd name="T28" fmla="*/ 198 w 228"/>
                <a:gd name="T29" fmla="*/ 40 h 225"/>
                <a:gd name="T30" fmla="*/ 201 w 228"/>
                <a:gd name="T31" fmla="*/ 23 h 225"/>
                <a:gd name="T32" fmla="*/ 187 w 228"/>
                <a:gd name="T33" fmla="*/ 10 h 225"/>
                <a:gd name="T34" fmla="*/ 166 w 228"/>
                <a:gd name="T35" fmla="*/ 31 h 225"/>
                <a:gd name="T36" fmla="*/ 133 w 228"/>
                <a:gd name="T37" fmla="*/ 161 h 225"/>
                <a:gd name="T38" fmla="*/ 123 w 228"/>
                <a:gd name="T39" fmla="*/ 179 h 225"/>
                <a:gd name="T40" fmla="*/ 67 w 228"/>
                <a:gd name="T41" fmla="*/ 215 h 225"/>
                <a:gd name="T42" fmla="*/ 35 w 228"/>
                <a:gd name="T43" fmla="*/ 168 h 225"/>
                <a:gd name="T44" fmla="*/ 63 w 228"/>
                <a:gd name="T45" fmla="*/ 58 h 225"/>
                <a:gd name="T46" fmla="*/ 120 w 228"/>
                <a:gd name="T47" fmla="*/ 11 h 225"/>
                <a:gd name="T48" fmla="*/ 160 w 228"/>
                <a:gd name="T49" fmla="*/ 54 h 225"/>
                <a:gd name="T50" fmla="*/ 158 w 228"/>
                <a:gd name="T51" fmla="*/ 63 h 225"/>
                <a:gd name="T52" fmla="*/ 133 w 228"/>
                <a:gd name="T53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5">
                  <a:moveTo>
                    <a:pt x="166" y="31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5"/>
                    <a:pt x="66" y="225"/>
                  </a:cubicBezTo>
                  <a:cubicBezTo>
                    <a:pt x="76" y="225"/>
                    <a:pt x="101" y="223"/>
                    <a:pt x="131" y="188"/>
                  </a:cubicBezTo>
                  <a:cubicBezTo>
                    <a:pt x="135" y="209"/>
                    <a:pt x="152" y="225"/>
                    <a:pt x="176" y="225"/>
                  </a:cubicBezTo>
                  <a:cubicBezTo>
                    <a:pt x="194" y="225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1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1"/>
                    <a:pt x="63" y="58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1"/>
                    <a:pt x="160" y="54"/>
                  </a:cubicBezTo>
                  <a:cubicBezTo>
                    <a:pt x="160" y="57"/>
                    <a:pt x="159" y="60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55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292975" y="5724525"/>
              <a:ext cx="96837" cy="119063"/>
            </a:xfrm>
            <a:custGeom>
              <a:avLst/>
              <a:gdLst>
                <a:gd name="T0" fmla="*/ 42 w 190"/>
                <a:gd name="T1" fmla="*/ 114 h 228"/>
                <a:gd name="T2" fmla="*/ 109 w 190"/>
                <a:gd name="T3" fmla="*/ 12 h 228"/>
                <a:gd name="T4" fmla="*/ 162 w 190"/>
                <a:gd name="T5" fmla="*/ 31 h 228"/>
                <a:gd name="T6" fmla="*/ 139 w 190"/>
                <a:gd name="T7" fmla="*/ 53 h 228"/>
                <a:gd name="T8" fmla="*/ 162 w 190"/>
                <a:gd name="T9" fmla="*/ 76 h 228"/>
                <a:gd name="T10" fmla="*/ 185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4 w 190"/>
                <a:gd name="T21" fmla="*/ 159 h 228"/>
                <a:gd name="T22" fmla="*/ 177 w 190"/>
                <a:gd name="T23" fmla="*/ 164 h 228"/>
                <a:gd name="T24" fmla="*/ 112 w 190"/>
                <a:gd name="T25" fmla="*/ 216 h 228"/>
                <a:gd name="T26" fmla="*/ 42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2" y="114"/>
                  </a:moveTo>
                  <a:cubicBezTo>
                    <a:pt x="42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56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404100" y="5724525"/>
              <a:ext cx="112712" cy="119063"/>
            </a:xfrm>
            <a:custGeom>
              <a:avLst/>
              <a:gdLst>
                <a:gd name="T0" fmla="*/ 220 w 220"/>
                <a:gd name="T1" fmla="*/ 116 h 228"/>
                <a:gd name="T2" fmla="*/ 110 w 220"/>
                <a:gd name="T3" fmla="*/ 0 h 228"/>
                <a:gd name="T4" fmla="*/ 0 w 220"/>
                <a:gd name="T5" fmla="*/ 116 h 228"/>
                <a:gd name="T6" fmla="*/ 110 w 220"/>
                <a:gd name="T7" fmla="*/ 228 h 228"/>
                <a:gd name="T8" fmla="*/ 220 w 220"/>
                <a:gd name="T9" fmla="*/ 116 h 228"/>
                <a:gd name="T10" fmla="*/ 110 w 220"/>
                <a:gd name="T11" fmla="*/ 216 h 228"/>
                <a:gd name="T12" fmla="*/ 53 w 220"/>
                <a:gd name="T13" fmla="*/ 183 h 228"/>
                <a:gd name="T14" fmla="*/ 41 w 220"/>
                <a:gd name="T15" fmla="*/ 112 h 228"/>
                <a:gd name="T16" fmla="*/ 53 w 220"/>
                <a:gd name="T17" fmla="*/ 44 h 228"/>
                <a:gd name="T18" fmla="*/ 110 w 220"/>
                <a:gd name="T19" fmla="*/ 11 h 228"/>
                <a:gd name="T20" fmla="*/ 166 w 220"/>
                <a:gd name="T21" fmla="*/ 43 h 228"/>
                <a:gd name="T22" fmla="*/ 179 w 220"/>
                <a:gd name="T23" fmla="*/ 112 h 228"/>
                <a:gd name="T24" fmla="*/ 168 w 220"/>
                <a:gd name="T25" fmla="*/ 179 h 228"/>
                <a:gd name="T26" fmla="*/ 110 w 220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8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1" y="228"/>
                    <a:pt x="110" y="228"/>
                  </a:cubicBezTo>
                  <a:cubicBezTo>
                    <a:pt x="170" y="228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57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531100" y="5724525"/>
              <a:ext cx="82550" cy="119063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8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7 h 228"/>
                <a:gd name="T14" fmla="*/ 6 w 163"/>
                <a:gd name="T15" fmla="*/ 228 h 228"/>
                <a:gd name="T16" fmla="*/ 18 w 163"/>
                <a:gd name="T17" fmla="*/ 219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58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7677150" y="5661025"/>
              <a:ext cx="133350" cy="233363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8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5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801813" y="6300788"/>
              <a:ext cx="180975" cy="174625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200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0 w 356"/>
                <a:gd name="T13" fmla="*/ 225 h 339"/>
                <a:gd name="T14" fmla="*/ 258 w 356"/>
                <a:gd name="T15" fmla="*/ 117 h 339"/>
                <a:gd name="T16" fmla="*/ 259 w 356"/>
                <a:gd name="T17" fmla="*/ 109 h 339"/>
                <a:gd name="T18" fmla="*/ 253 w 356"/>
                <a:gd name="T19" fmla="*/ 103 h 339"/>
                <a:gd name="T20" fmla="*/ 246 w 356"/>
                <a:gd name="T21" fmla="*/ 114 h 339"/>
                <a:gd name="T22" fmla="*/ 182 w 356"/>
                <a:gd name="T23" fmla="*/ 162 h 339"/>
                <a:gd name="T24" fmla="*/ 136 w 356"/>
                <a:gd name="T25" fmla="*/ 162 h 339"/>
                <a:gd name="T26" fmla="*/ 168 w 356"/>
                <a:gd name="T27" fmla="*/ 35 h 339"/>
                <a:gd name="T28" fmla="*/ 195 w 356"/>
                <a:gd name="T29" fmla="*/ 16 h 339"/>
                <a:gd name="T30" fmla="*/ 261 w 356"/>
                <a:gd name="T31" fmla="*/ 16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100 h 339"/>
                <a:gd name="T42" fmla="*/ 354 w 356"/>
                <a:gd name="T43" fmla="*/ 14 h 339"/>
                <a:gd name="T44" fmla="*/ 341 w 356"/>
                <a:gd name="T45" fmla="*/ 0 h 339"/>
                <a:gd name="T46" fmla="*/ 96 w 356"/>
                <a:gd name="T47" fmla="*/ 0 h 339"/>
                <a:gd name="T48" fmla="*/ 81 w 356"/>
                <a:gd name="T49" fmla="*/ 10 h 339"/>
                <a:gd name="T50" fmla="*/ 95 w 356"/>
                <a:gd name="T51" fmla="*/ 16 h 339"/>
                <a:gd name="T52" fmla="*/ 128 w 356"/>
                <a:gd name="T53" fmla="*/ 24 h 339"/>
                <a:gd name="T54" fmla="*/ 125 w 356"/>
                <a:gd name="T55" fmla="*/ 36 h 339"/>
                <a:gd name="T56" fmla="*/ 59 w 356"/>
                <a:gd name="T57" fmla="*/ 300 h 339"/>
                <a:gd name="T58" fmla="*/ 14 w 356"/>
                <a:gd name="T59" fmla="*/ 324 h 339"/>
                <a:gd name="T60" fmla="*/ 0 w 356"/>
                <a:gd name="T61" fmla="*/ 333 h 339"/>
                <a:gd name="T62" fmla="*/ 8 w 356"/>
                <a:gd name="T63" fmla="*/ 339 h 339"/>
                <a:gd name="T64" fmla="*/ 73 w 356"/>
                <a:gd name="T65" fmla="*/ 338 h 339"/>
                <a:gd name="T66" fmla="*/ 148 w 356"/>
                <a:gd name="T67" fmla="*/ 339 h 339"/>
                <a:gd name="T68" fmla="*/ 158 w 356"/>
                <a:gd name="T69" fmla="*/ 330 h 339"/>
                <a:gd name="T70" fmla="*/ 155 w 356"/>
                <a:gd name="T71" fmla="*/ 324 h 339"/>
                <a:gd name="T72" fmla="*/ 141 w 356"/>
                <a:gd name="T73" fmla="*/ 324 h 339"/>
                <a:gd name="T74" fmla="*/ 115 w 356"/>
                <a:gd name="T75" fmla="*/ 323 h 339"/>
                <a:gd name="T76" fmla="*/ 99 w 356"/>
                <a:gd name="T77" fmla="*/ 313 h 339"/>
                <a:gd name="T78" fmla="*/ 101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8"/>
                    <a:pt x="73" y="338"/>
                  </a:cubicBezTo>
                  <a:cubicBezTo>
                    <a:pt x="90" y="338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6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966913" y="6389688"/>
              <a:ext cx="98425" cy="127000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10 h 246"/>
                <a:gd name="T22" fmla="*/ 69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1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3"/>
                    <a:pt x="157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40"/>
                    <a:pt x="191" y="239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6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9" y="246"/>
                    <a:pt x="23" y="242"/>
                    <a:pt x="24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61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2171700" y="6380163"/>
              <a:ext cx="168275" cy="619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6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444750" y="6407150"/>
              <a:ext cx="153987" cy="9525"/>
            </a:xfrm>
            <a:custGeom>
              <a:avLst/>
              <a:gdLst>
                <a:gd name="T0" fmla="*/ 288 w 305"/>
                <a:gd name="T1" fmla="*/ 19 h 19"/>
                <a:gd name="T2" fmla="*/ 305 w 305"/>
                <a:gd name="T3" fmla="*/ 9 h 19"/>
                <a:gd name="T4" fmla="*/ 288 w 305"/>
                <a:gd name="T5" fmla="*/ 0 h 19"/>
                <a:gd name="T6" fmla="*/ 18 w 305"/>
                <a:gd name="T7" fmla="*/ 0 h 19"/>
                <a:gd name="T8" fmla="*/ 0 w 305"/>
                <a:gd name="T9" fmla="*/ 9 h 19"/>
                <a:gd name="T10" fmla="*/ 18 w 305"/>
                <a:gd name="T11" fmla="*/ 19 h 19"/>
                <a:gd name="T12" fmla="*/ 288 w 30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9">
                  <a:moveTo>
                    <a:pt x="288" y="19"/>
                  </a:moveTo>
                  <a:cubicBezTo>
                    <a:pt x="296" y="19"/>
                    <a:pt x="305" y="19"/>
                    <a:pt x="305" y="9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9"/>
                    <a:pt x="9" y="19"/>
                    <a:pt x="18" y="19"/>
                  </a:cubicBezTo>
                  <a:lnTo>
                    <a:pt x="28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6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674938" y="6129338"/>
              <a:ext cx="82550" cy="171450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7 h 332"/>
                <a:gd name="T14" fmla="*/ 3 w 164"/>
                <a:gd name="T15" fmla="*/ 317 h 332"/>
                <a:gd name="T16" fmla="*/ 3 w 164"/>
                <a:gd name="T17" fmla="*/ 332 h 332"/>
                <a:gd name="T18" fmla="*/ 84 w 164"/>
                <a:gd name="T19" fmla="*/ 331 h 332"/>
                <a:gd name="T20" fmla="*/ 164 w 164"/>
                <a:gd name="T21" fmla="*/ 332 h 332"/>
                <a:gd name="T22" fmla="*/ 164 w 164"/>
                <a:gd name="T23" fmla="*/ 317 h 332"/>
                <a:gd name="T24" fmla="*/ 148 w 164"/>
                <a:gd name="T25" fmla="*/ 317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3" y="331"/>
                    <a:pt x="147" y="331"/>
                    <a:pt x="164" y="332"/>
                  </a:cubicBezTo>
                  <a:lnTo>
                    <a:pt x="164" y="317"/>
                  </a:lnTo>
                  <a:lnTo>
                    <a:pt x="148" y="317"/>
                  </a:lnTo>
                  <a:cubicBezTo>
                    <a:pt x="103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Rectangle 6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649538" y="6407150"/>
              <a:ext cx="1317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6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2657475" y="6538913"/>
              <a:ext cx="119062" cy="169863"/>
            </a:xfrm>
            <a:custGeom>
              <a:avLst/>
              <a:gdLst>
                <a:gd name="T0" fmla="*/ 2 w 235"/>
                <a:gd name="T1" fmla="*/ 306 h 328"/>
                <a:gd name="T2" fmla="*/ 0 w 235"/>
                <a:gd name="T3" fmla="*/ 314 h 328"/>
                <a:gd name="T4" fmla="*/ 14 w 235"/>
                <a:gd name="T5" fmla="*/ 328 h 328"/>
                <a:gd name="T6" fmla="*/ 31 w 235"/>
                <a:gd name="T7" fmla="*/ 317 h 328"/>
                <a:gd name="T8" fmla="*/ 63 w 235"/>
                <a:gd name="T9" fmla="*/ 192 h 328"/>
                <a:gd name="T10" fmla="*/ 113 w 235"/>
                <a:gd name="T11" fmla="*/ 225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0 h 328"/>
                <a:gd name="T18" fmla="*/ 2 w 235"/>
                <a:gd name="T19" fmla="*/ 306 h 328"/>
                <a:gd name="T20" fmla="*/ 112 w 235"/>
                <a:gd name="T21" fmla="*/ 214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59 h 328"/>
                <a:gd name="T32" fmla="*/ 172 w 235"/>
                <a:gd name="T33" fmla="*/ 167 h 328"/>
                <a:gd name="T34" fmla="*/ 112 w 235"/>
                <a:gd name="T35" fmla="*/ 2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2" y="306"/>
                  </a:moveTo>
                  <a:cubicBezTo>
                    <a:pt x="0" y="312"/>
                    <a:pt x="0" y="313"/>
                    <a:pt x="0" y="314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4" y="328"/>
                    <a:pt x="30" y="319"/>
                    <a:pt x="31" y="317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5"/>
                    <a:pt x="113" y="225"/>
                  </a:cubicBezTo>
                  <a:cubicBezTo>
                    <a:pt x="171" y="225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49"/>
                    <a:pt x="50" y="110"/>
                  </a:cubicBezTo>
                  <a:lnTo>
                    <a:pt x="2" y="306"/>
                  </a:lnTo>
                  <a:close/>
                  <a:moveTo>
                    <a:pt x="112" y="214"/>
                  </a:moveTo>
                  <a:cubicBezTo>
                    <a:pt x="77" y="214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1"/>
                    <a:pt x="150" y="11"/>
                    <a:pt x="165" y="11"/>
                  </a:cubicBezTo>
                  <a:cubicBezTo>
                    <a:pt x="184" y="11"/>
                    <a:pt x="199" y="25"/>
                    <a:pt x="199" y="59"/>
                  </a:cubicBezTo>
                  <a:cubicBezTo>
                    <a:pt x="199" y="87"/>
                    <a:pt x="185" y="143"/>
                    <a:pt x="172" y="167"/>
                  </a:cubicBezTo>
                  <a:cubicBezTo>
                    <a:pt x="155" y="199"/>
                    <a:pt x="131" y="214"/>
                    <a:pt x="112" y="2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6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2851150" y="6116638"/>
              <a:ext cx="133350" cy="19050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3 h 368"/>
                <a:gd name="T22" fmla="*/ 154 w 262"/>
                <a:gd name="T23" fmla="*/ 13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1 w 262"/>
                <a:gd name="T35" fmla="*/ 185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8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1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5"/>
                    <a:pt x="60" y="79"/>
                  </a:cubicBezTo>
                  <a:cubicBezTo>
                    <a:pt x="60" y="86"/>
                    <a:pt x="64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3"/>
                    <a:pt x="90" y="53"/>
                    <a:pt x="82" y="53"/>
                  </a:cubicBezTo>
                  <a:cubicBezTo>
                    <a:pt x="104" y="16"/>
                    <a:pt x="139" y="13"/>
                    <a:pt x="154" y="13"/>
                  </a:cubicBezTo>
                  <a:cubicBezTo>
                    <a:pt x="190" y="13"/>
                    <a:pt x="225" y="39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5"/>
                    <a:pt x="71" y="185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6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995613" y="6189663"/>
              <a:ext cx="122237" cy="114300"/>
            </a:xfrm>
            <a:custGeom>
              <a:avLst/>
              <a:gdLst>
                <a:gd name="T0" fmla="*/ 133 w 241"/>
                <a:gd name="T1" fmla="*/ 29 h 221"/>
                <a:gd name="T2" fmla="*/ 217 w 241"/>
                <a:gd name="T3" fmla="*/ 29 h 221"/>
                <a:gd name="T4" fmla="*/ 241 w 241"/>
                <a:gd name="T5" fmla="*/ 12 h 221"/>
                <a:gd name="T6" fmla="*/ 221 w 241"/>
                <a:gd name="T7" fmla="*/ 0 h 221"/>
                <a:gd name="T8" fmla="*/ 81 w 241"/>
                <a:gd name="T9" fmla="*/ 0 h 221"/>
                <a:gd name="T10" fmla="*/ 30 w 241"/>
                <a:gd name="T11" fmla="*/ 24 h 221"/>
                <a:gd name="T12" fmla="*/ 0 w 241"/>
                <a:gd name="T13" fmla="*/ 69 h 221"/>
                <a:gd name="T14" fmla="*/ 6 w 241"/>
                <a:gd name="T15" fmla="*/ 74 h 221"/>
                <a:gd name="T16" fmla="*/ 14 w 241"/>
                <a:gd name="T17" fmla="*/ 68 h 221"/>
                <a:gd name="T18" fmla="*/ 77 w 241"/>
                <a:gd name="T19" fmla="*/ 29 h 221"/>
                <a:gd name="T20" fmla="*/ 118 w 241"/>
                <a:gd name="T21" fmla="*/ 29 h 221"/>
                <a:gd name="T22" fmla="*/ 69 w 241"/>
                <a:gd name="T23" fmla="*/ 189 h 221"/>
                <a:gd name="T24" fmla="*/ 64 w 241"/>
                <a:gd name="T25" fmla="*/ 208 h 221"/>
                <a:gd name="T26" fmla="*/ 79 w 241"/>
                <a:gd name="T27" fmla="*/ 221 h 221"/>
                <a:gd name="T28" fmla="*/ 99 w 241"/>
                <a:gd name="T29" fmla="*/ 200 h 221"/>
                <a:gd name="T30" fmla="*/ 133 w 241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21">
                  <a:moveTo>
                    <a:pt x="133" y="29"/>
                  </a:moveTo>
                  <a:lnTo>
                    <a:pt x="217" y="29"/>
                  </a:lnTo>
                  <a:cubicBezTo>
                    <a:pt x="223" y="29"/>
                    <a:pt x="241" y="29"/>
                    <a:pt x="241" y="12"/>
                  </a:cubicBezTo>
                  <a:cubicBezTo>
                    <a:pt x="241" y="0"/>
                    <a:pt x="230" y="0"/>
                    <a:pt x="221" y="0"/>
                  </a:cubicBezTo>
                  <a:lnTo>
                    <a:pt x="81" y="0"/>
                  </a:lnTo>
                  <a:cubicBezTo>
                    <a:pt x="71" y="0"/>
                    <a:pt x="52" y="0"/>
                    <a:pt x="30" y="24"/>
                  </a:cubicBezTo>
                  <a:cubicBezTo>
                    <a:pt x="14" y="42"/>
                    <a:pt x="0" y="66"/>
                    <a:pt x="0" y="69"/>
                  </a:cubicBezTo>
                  <a:cubicBezTo>
                    <a:pt x="0" y="69"/>
                    <a:pt x="0" y="74"/>
                    <a:pt x="6" y="74"/>
                  </a:cubicBezTo>
                  <a:cubicBezTo>
                    <a:pt x="10" y="74"/>
                    <a:pt x="11" y="72"/>
                    <a:pt x="14" y="68"/>
                  </a:cubicBezTo>
                  <a:cubicBezTo>
                    <a:pt x="38" y="29"/>
                    <a:pt x="66" y="29"/>
                    <a:pt x="77" y="29"/>
                  </a:cubicBezTo>
                  <a:lnTo>
                    <a:pt x="118" y="29"/>
                  </a:lnTo>
                  <a:lnTo>
                    <a:pt x="69" y="189"/>
                  </a:lnTo>
                  <a:cubicBezTo>
                    <a:pt x="67" y="195"/>
                    <a:pt x="64" y="206"/>
                    <a:pt x="64" y="208"/>
                  </a:cubicBezTo>
                  <a:cubicBezTo>
                    <a:pt x="64" y="213"/>
                    <a:pt x="68" y="221"/>
                    <a:pt x="79" y="221"/>
                  </a:cubicBezTo>
                  <a:cubicBezTo>
                    <a:pt x="95" y="221"/>
                    <a:pt x="98" y="207"/>
                    <a:pt x="99" y="200"/>
                  </a:cubicBezTo>
                  <a:lnTo>
                    <a:pt x="133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6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13088" y="6215063"/>
              <a:ext cx="96837" cy="127000"/>
            </a:xfrm>
            <a:custGeom>
              <a:avLst/>
              <a:gdLst>
                <a:gd name="T0" fmla="*/ 115 w 192"/>
                <a:gd name="T1" fmla="*/ 142 h 246"/>
                <a:gd name="T2" fmla="*/ 156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49 w 192"/>
                <a:gd name="T17" fmla="*/ 0 h 246"/>
                <a:gd name="T18" fmla="*/ 40 w 192"/>
                <a:gd name="T19" fmla="*/ 5 h 246"/>
                <a:gd name="T20" fmla="*/ 46 w 192"/>
                <a:gd name="T21" fmla="*/ 10 h 246"/>
                <a:gd name="T22" fmla="*/ 68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2" y="182"/>
                    <a:pt x="152" y="232"/>
                    <a:pt x="156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2" y="245"/>
                  </a:lnTo>
                  <a:cubicBezTo>
                    <a:pt x="188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6" y="10"/>
                  </a:cubicBezTo>
                  <a:cubicBezTo>
                    <a:pt x="53" y="11"/>
                    <a:pt x="60" y="12"/>
                    <a:pt x="68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8" y="246"/>
                    <a:pt x="23" y="242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Rectangle 6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841625" y="6407150"/>
              <a:ext cx="390525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7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2908300" y="6467475"/>
              <a:ext cx="133350" cy="19208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7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057525" y="6538913"/>
              <a:ext cx="106362" cy="117475"/>
            </a:xfrm>
            <a:custGeom>
              <a:avLst/>
              <a:gdLst>
                <a:gd name="T0" fmla="*/ 45 w 212"/>
                <a:gd name="T1" fmla="*/ 179 h 225"/>
                <a:gd name="T2" fmla="*/ 104 w 212"/>
                <a:gd name="T3" fmla="*/ 122 h 225"/>
                <a:gd name="T4" fmla="*/ 153 w 212"/>
                <a:gd name="T5" fmla="*/ 77 h 225"/>
                <a:gd name="T6" fmla="*/ 212 w 212"/>
                <a:gd name="T7" fmla="*/ 5 h 225"/>
                <a:gd name="T8" fmla="*/ 206 w 212"/>
                <a:gd name="T9" fmla="*/ 0 h 225"/>
                <a:gd name="T10" fmla="*/ 199 w 212"/>
                <a:gd name="T11" fmla="*/ 5 h 225"/>
                <a:gd name="T12" fmla="*/ 161 w 212"/>
                <a:gd name="T13" fmla="*/ 37 h 225"/>
                <a:gd name="T14" fmla="*/ 136 w 212"/>
                <a:gd name="T15" fmla="*/ 21 h 225"/>
                <a:gd name="T16" fmla="*/ 101 w 212"/>
                <a:gd name="T17" fmla="*/ 0 h 225"/>
                <a:gd name="T18" fmla="*/ 41 w 212"/>
                <a:gd name="T19" fmla="*/ 56 h 225"/>
                <a:gd name="T20" fmla="*/ 47 w 212"/>
                <a:gd name="T21" fmla="*/ 62 h 225"/>
                <a:gd name="T22" fmla="*/ 54 w 212"/>
                <a:gd name="T23" fmla="*/ 56 h 225"/>
                <a:gd name="T24" fmla="*/ 96 w 212"/>
                <a:gd name="T25" fmla="*/ 33 h 225"/>
                <a:gd name="T26" fmla="*/ 127 w 212"/>
                <a:gd name="T27" fmla="*/ 40 h 225"/>
                <a:gd name="T28" fmla="*/ 166 w 212"/>
                <a:gd name="T29" fmla="*/ 48 h 225"/>
                <a:gd name="T30" fmla="*/ 96 w 212"/>
                <a:gd name="T31" fmla="*/ 113 h 225"/>
                <a:gd name="T32" fmla="*/ 52 w 212"/>
                <a:gd name="T33" fmla="*/ 155 h 225"/>
                <a:gd name="T34" fmla="*/ 0 w 212"/>
                <a:gd name="T35" fmla="*/ 220 h 225"/>
                <a:gd name="T36" fmla="*/ 6 w 212"/>
                <a:gd name="T37" fmla="*/ 225 h 225"/>
                <a:gd name="T38" fmla="*/ 14 w 212"/>
                <a:gd name="T39" fmla="*/ 219 h 225"/>
                <a:gd name="T40" fmla="*/ 57 w 212"/>
                <a:gd name="T41" fmla="*/ 188 h 225"/>
                <a:gd name="T42" fmla="*/ 85 w 212"/>
                <a:gd name="T43" fmla="*/ 207 h 225"/>
                <a:gd name="T44" fmla="*/ 117 w 212"/>
                <a:gd name="T45" fmla="*/ 225 h 225"/>
                <a:gd name="T46" fmla="*/ 196 w 212"/>
                <a:gd name="T47" fmla="*/ 149 h 225"/>
                <a:gd name="T48" fmla="*/ 190 w 212"/>
                <a:gd name="T49" fmla="*/ 144 h 225"/>
                <a:gd name="T50" fmla="*/ 183 w 212"/>
                <a:gd name="T51" fmla="*/ 150 h 225"/>
                <a:gd name="T52" fmla="*/ 123 w 212"/>
                <a:gd name="T53" fmla="*/ 192 h 225"/>
                <a:gd name="T54" fmla="*/ 93 w 212"/>
                <a:gd name="T55" fmla="*/ 186 h 225"/>
                <a:gd name="T56" fmla="*/ 59 w 212"/>
                <a:gd name="T57" fmla="*/ 177 h 225"/>
                <a:gd name="T58" fmla="*/ 45 w 212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0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7"/>
                    <a:pt x="103" y="225"/>
                    <a:pt x="117" y="225"/>
                  </a:cubicBezTo>
                  <a:cubicBezTo>
                    <a:pt x="167" y="225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2" name="グループ化 17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60925" y="6384626"/>
            <a:ext cx="3317875" cy="212726"/>
            <a:chOff x="4860925" y="6200775"/>
            <a:chExt cx="3317875" cy="212726"/>
          </a:xfrm>
        </p:grpSpPr>
        <p:sp>
          <p:nvSpPr>
            <p:cNvPr id="173" name="Freeform 7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860925" y="6291263"/>
              <a:ext cx="103188" cy="107950"/>
            </a:xfrm>
            <a:custGeom>
              <a:avLst/>
              <a:gdLst>
                <a:gd name="T0" fmla="*/ 134 w 242"/>
                <a:gd name="T1" fmla="*/ 29 h 221"/>
                <a:gd name="T2" fmla="*/ 217 w 242"/>
                <a:gd name="T3" fmla="*/ 29 h 221"/>
                <a:gd name="T4" fmla="*/ 242 w 242"/>
                <a:gd name="T5" fmla="*/ 12 h 221"/>
                <a:gd name="T6" fmla="*/ 222 w 242"/>
                <a:gd name="T7" fmla="*/ 0 h 221"/>
                <a:gd name="T8" fmla="*/ 82 w 242"/>
                <a:gd name="T9" fmla="*/ 0 h 221"/>
                <a:gd name="T10" fmla="*/ 31 w 242"/>
                <a:gd name="T11" fmla="*/ 24 h 221"/>
                <a:gd name="T12" fmla="*/ 0 w 242"/>
                <a:gd name="T13" fmla="*/ 69 h 221"/>
                <a:gd name="T14" fmla="*/ 6 w 242"/>
                <a:gd name="T15" fmla="*/ 74 h 221"/>
                <a:gd name="T16" fmla="*/ 14 w 242"/>
                <a:gd name="T17" fmla="*/ 68 h 221"/>
                <a:gd name="T18" fmla="*/ 78 w 242"/>
                <a:gd name="T19" fmla="*/ 29 h 221"/>
                <a:gd name="T20" fmla="*/ 119 w 242"/>
                <a:gd name="T21" fmla="*/ 29 h 221"/>
                <a:gd name="T22" fmla="*/ 70 w 242"/>
                <a:gd name="T23" fmla="*/ 189 h 221"/>
                <a:gd name="T24" fmla="*/ 65 w 242"/>
                <a:gd name="T25" fmla="*/ 208 h 221"/>
                <a:gd name="T26" fmla="*/ 80 w 242"/>
                <a:gd name="T27" fmla="*/ 221 h 221"/>
                <a:gd name="T28" fmla="*/ 100 w 242"/>
                <a:gd name="T29" fmla="*/ 200 h 221"/>
                <a:gd name="T30" fmla="*/ 134 w 242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21">
                  <a:moveTo>
                    <a:pt x="134" y="29"/>
                  </a:moveTo>
                  <a:lnTo>
                    <a:pt x="217" y="29"/>
                  </a:lnTo>
                  <a:cubicBezTo>
                    <a:pt x="224" y="29"/>
                    <a:pt x="242" y="29"/>
                    <a:pt x="242" y="12"/>
                  </a:cubicBezTo>
                  <a:cubicBezTo>
                    <a:pt x="242" y="0"/>
                    <a:pt x="231" y="0"/>
                    <a:pt x="222" y="0"/>
                  </a:cubicBezTo>
                  <a:lnTo>
                    <a:pt x="82" y="0"/>
                  </a:lnTo>
                  <a:cubicBezTo>
                    <a:pt x="72" y="0"/>
                    <a:pt x="53" y="0"/>
                    <a:pt x="31" y="24"/>
                  </a:cubicBezTo>
                  <a:cubicBezTo>
                    <a:pt x="14" y="42"/>
                    <a:pt x="0" y="66"/>
                    <a:pt x="0" y="69"/>
                  </a:cubicBezTo>
                  <a:cubicBezTo>
                    <a:pt x="0" y="69"/>
                    <a:pt x="0" y="74"/>
                    <a:pt x="6" y="74"/>
                  </a:cubicBezTo>
                  <a:cubicBezTo>
                    <a:pt x="10" y="74"/>
                    <a:pt x="11" y="72"/>
                    <a:pt x="14" y="68"/>
                  </a:cubicBezTo>
                  <a:cubicBezTo>
                    <a:pt x="39" y="29"/>
                    <a:pt x="67" y="29"/>
                    <a:pt x="78" y="29"/>
                  </a:cubicBezTo>
                  <a:lnTo>
                    <a:pt x="119" y="29"/>
                  </a:lnTo>
                  <a:lnTo>
                    <a:pt x="70" y="189"/>
                  </a:lnTo>
                  <a:cubicBezTo>
                    <a:pt x="68" y="196"/>
                    <a:pt x="65" y="206"/>
                    <a:pt x="65" y="208"/>
                  </a:cubicBezTo>
                  <a:cubicBezTo>
                    <a:pt x="65" y="213"/>
                    <a:pt x="69" y="221"/>
                    <a:pt x="80" y="221"/>
                  </a:cubicBezTo>
                  <a:cubicBezTo>
                    <a:pt x="96" y="221"/>
                    <a:pt x="99" y="207"/>
                    <a:pt x="100" y="200"/>
                  </a:cubicBezTo>
                  <a:lnTo>
                    <a:pt x="134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7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246688" y="6291263"/>
              <a:ext cx="22225" cy="104775"/>
            </a:xfrm>
            <a:custGeom>
              <a:avLst/>
              <a:gdLst>
                <a:gd name="T0" fmla="*/ 53 w 53"/>
                <a:gd name="T1" fmla="*/ 27 h 215"/>
                <a:gd name="T2" fmla="*/ 26 w 53"/>
                <a:gd name="T3" fmla="*/ 0 h 215"/>
                <a:gd name="T4" fmla="*/ 0 w 53"/>
                <a:gd name="T5" fmla="*/ 27 h 215"/>
                <a:gd name="T6" fmla="*/ 26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6 w 53"/>
                <a:gd name="T13" fmla="*/ 163 h 215"/>
                <a:gd name="T14" fmla="*/ 0 w 53"/>
                <a:gd name="T15" fmla="*/ 189 h 215"/>
                <a:gd name="T16" fmla="*/ 26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6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8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553075" y="6202363"/>
              <a:ext cx="185738" cy="211138"/>
            </a:xfrm>
            <a:custGeom>
              <a:avLst/>
              <a:gdLst>
                <a:gd name="T0" fmla="*/ 253 w 436"/>
                <a:gd name="T1" fmla="*/ 101 h 427"/>
                <a:gd name="T2" fmla="*/ 145 w 436"/>
                <a:gd name="T3" fmla="*/ 90 h 427"/>
                <a:gd name="T4" fmla="*/ 253 w 436"/>
                <a:gd name="T5" fmla="*/ 46 h 427"/>
                <a:gd name="T6" fmla="*/ 279 w 436"/>
                <a:gd name="T7" fmla="*/ 71 h 427"/>
                <a:gd name="T8" fmla="*/ 352 w 436"/>
                <a:gd name="T9" fmla="*/ 90 h 427"/>
                <a:gd name="T10" fmla="*/ 363 w 436"/>
                <a:gd name="T11" fmla="*/ 63 h 427"/>
                <a:gd name="T12" fmla="*/ 165 w 436"/>
                <a:gd name="T13" fmla="*/ 32 h 427"/>
                <a:gd name="T14" fmla="*/ 130 w 436"/>
                <a:gd name="T15" fmla="*/ 94 h 427"/>
                <a:gd name="T16" fmla="*/ 121 w 436"/>
                <a:gd name="T17" fmla="*/ 63 h 427"/>
                <a:gd name="T18" fmla="*/ 164 w 436"/>
                <a:gd name="T19" fmla="*/ 5 h 427"/>
                <a:gd name="T20" fmla="*/ 373 w 436"/>
                <a:gd name="T21" fmla="*/ 21 h 427"/>
                <a:gd name="T22" fmla="*/ 427 w 436"/>
                <a:gd name="T23" fmla="*/ 36 h 427"/>
                <a:gd name="T24" fmla="*/ 403 w 436"/>
                <a:gd name="T25" fmla="*/ 44 h 427"/>
                <a:gd name="T26" fmla="*/ 402 w 436"/>
                <a:gd name="T27" fmla="*/ 92 h 427"/>
                <a:gd name="T28" fmla="*/ 279 w 436"/>
                <a:gd name="T29" fmla="*/ 101 h 427"/>
                <a:gd name="T30" fmla="*/ 349 w 436"/>
                <a:gd name="T31" fmla="*/ 140 h 427"/>
                <a:gd name="T32" fmla="*/ 392 w 436"/>
                <a:gd name="T33" fmla="*/ 148 h 427"/>
                <a:gd name="T34" fmla="*/ 378 w 436"/>
                <a:gd name="T35" fmla="*/ 161 h 427"/>
                <a:gd name="T36" fmla="*/ 352 w 436"/>
                <a:gd name="T37" fmla="*/ 275 h 427"/>
                <a:gd name="T38" fmla="*/ 279 w 436"/>
                <a:gd name="T39" fmla="*/ 260 h 427"/>
                <a:gd name="T40" fmla="*/ 369 w 436"/>
                <a:gd name="T41" fmla="*/ 305 h 427"/>
                <a:gd name="T42" fmla="*/ 425 w 436"/>
                <a:gd name="T43" fmla="*/ 308 h 427"/>
                <a:gd name="T44" fmla="*/ 279 w 436"/>
                <a:gd name="T45" fmla="*/ 318 h 427"/>
                <a:gd name="T46" fmla="*/ 253 w 436"/>
                <a:gd name="T47" fmla="*/ 373 h 427"/>
                <a:gd name="T48" fmla="*/ 124 w 436"/>
                <a:gd name="T49" fmla="*/ 318 h 427"/>
                <a:gd name="T50" fmla="*/ 253 w 436"/>
                <a:gd name="T51" fmla="*/ 305 h 427"/>
                <a:gd name="T52" fmla="*/ 183 w 436"/>
                <a:gd name="T53" fmla="*/ 260 h 427"/>
                <a:gd name="T54" fmla="*/ 155 w 436"/>
                <a:gd name="T55" fmla="*/ 279 h 427"/>
                <a:gd name="T56" fmla="*/ 160 w 436"/>
                <a:gd name="T57" fmla="*/ 130 h 427"/>
                <a:gd name="T58" fmla="*/ 187 w 436"/>
                <a:gd name="T59" fmla="*/ 140 h 427"/>
                <a:gd name="T60" fmla="*/ 253 w 436"/>
                <a:gd name="T61" fmla="*/ 151 h 427"/>
                <a:gd name="T62" fmla="*/ 183 w 436"/>
                <a:gd name="T63" fmla="*/ 191 h 427"/>
                <a:gd name="T64" fmla="*/ 253 w 436"/>
                <a:gd name="T65" fmla="*/ 151 h 427"/>
                <a:gd name="T66" fmla="*/ 279 w 436"/>
                <a:gd name="T67" fmla="*/ 191 h 427"/>
                <a:gd name="T68" fmla="*/ 352 w 436"/>
                <a:gd name="T69" fmla="*/ 151 h 427"/>
                <a:gd name="T70" fmla="*/ 279 w 436"/>
                <a:gd name="T71" fmla="*/ 203 h 427"/>
                <a:gd name="T72" fmla="*/ 352 w 436"/>
                <a:gd name="T73" fmla="*/ 247 h 427"/>
                <a:gd name="T74" fmla="*/ 279 w 436"/>
                <a:gd name="T75" fmla="*/ 203 h 427"/>
                <a:gd name="T76" fmla="*/ 183 w 436"/>
                <a:gd name="T77" fmla="*/ 203 h 427"/>
                <a:gd name="T78" fmla="*/ 253 w 436"/>
                <a:gd name="T79" fmla="*/ 247 h 427"/>
                <a:gd name="T80" fmla="*/ 96 w 436"/>
                <a:gd name="T81" fmla="*/ 331 h 427"/>
                <a:gd name="T82" fmla="*/ 301 w 436"/>
                <a:gd name="T83" fmla="*/ 391 h 427"/>
                <a:gd name="T84" fmla="*/ 421 w 436"/>
                <a:gd name="T85" fmla="*/ 416 h 427"/>
                <a:gd name="T86" fmla="*/ 154 w 436"/>
                <a:gd name="T87" fmla="*/ 397 h 427"/>
                <a:gd name="T88" fmla="*/ 36 w 436"/>
                <a:gd name="T89" fmla="*/ 408 h 427"/>
                <a:gd name="T90" fmla="*/ 0 w 436"/>
                <a:gd name="T91" fmla="*/ 391 h 427"/>
                <a:gd name="T92" fmla="*/ 70 w 436"/>
                <a:gd name="T93" fmla="*/ 213 h 427"/>
                <a:gd name="T94" fmla="*/ 0 w 436"/>
                <a:gd name="T95" fmla="*/ 200 h 427"/>
                <a:gd name="T96" fmla="*/ 84 w 436"/>
                <a:gd name="T97" fmla="*/ 178 h 427"/>
                <a:gd name="T98" fmla="*/ 107 w 436"/>
                <a:gd name="T99" fmla="*/ 214 h 427"/>
                <a:gd name="T100" fmla="*/ 96 w 436"/>
                <a:gd name="T101" fmla="*/ 331 h 427"/>
                <a:gd name="T102" fmla="*/ 96 w 436"/>
                <a:gd name="T103" fmla="*/ 87 h 427"/>
                <a:gd name="T104" fmla="*/ 62 w 436"/>
                <a:gd name="T105" fmla="*/ 88 h 427"/>
                <a:gd name="T106" fmla="*/ 24 w 436"/>
                <a:gd name="T107" fmla="*/ 1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27">
                  <a:moveTo>
                    <a:pt x="253" y="140"/>
                  </a:moveTo>
                  <a:lnTo>
                    <a:pt x="253" y="101"/>
                  </a:lnTo>
                  <a:lnTo>
                    <a:pt x="150" y="101"/>
                  </a:lnTo>
                  <a:lnTo>
                    <a:pt x="145" y="90"/>
                  </a:lnTo>
                  <a:lnTo>
                    <a:pt x="253" y="90"/>
                  </a:lnTo>
                  <a:lnTo>
                    <a:pt x="253" y="46"/>
                  </a:lnTo>
                  <a:cubicBezTo>
                    <a:pt x="283" y="47"/>
                    <a:pt x="299" y="51"/>
                    <a:pt x="299" y="58"/>
                  </a:cubicBezTo>
                  <a:cubicBezTo>
                    <a:pt x="298" y="62"/>
                    <a:pt x="292" y="66"/>
                    <a:pt x="279" y="71"/>
                  </a:cubicBezTo>
                  <a:lnTo>
                    <a:pt x="279" y="90"/>
                  </a:lnTo>
                  <a:lnTo>
                    <a:pt x="352" y="90"/>
                  </a:lnTo>
                  <a:lnTo>
                    <a:pt x="371" y="69"/>
                  </a:lnTo>
                  <a:lnTo>
                    <a:pt x="363" y="63"/>
                  </a:lnTo>
                  <a:cubicBezTo>
                    <a:pt x="369" y="52"/>
                    <a:pt x="373" y="41"/>
                    <a:pt x="376" y="32"/>
                  </a:cubicBezTo>
                  <a:lnTo>
                    <a:pt x="165" y="32"/>
                  </a:lnTo>
                  <a:cubicBezTo>
                    <a:pt x="164" y="49"/>
                    <a:pt x="161" y="64"/>
                    <a:pt x="155" y="75"/>
                  </a:cubicBezTo>
                  <a:cubicBezTo>
                    <a:pt x="147" y="87"/>
                    <a:pt x="139" y="94"/>
                    <a:pt x="130" y="94"/>
                  </a:cubicBezTo>
                  <a:cubicBezTo>
                    <a:pt x="118" y="94"/>
                    <a:pt x="113" y="88"/>
                    <a:pt x="113" y="77"/>
                  </a:cubicBezTo>
                  <a:cubicBezTo>
                    <a:pt x="113" y="72"/>
                    <a:pt x="115" y="68"/>
                    <a:pt x="121" y="63"/>
                  </a:cubicBezTo>
                  <a:cubicBezTo>
                    <a:pt x="138" y="49"/>
                    <a:pt x="149" y="29"/>
                    <a:pt x="152" y="3"/>
                  </a:cubicBezTo>
                  <a:lnTo>
                    <a:pt x="164" y="5"/>
                  </a:lnTo>
                  <a:cubicBezTo>
                    <a:pt x="164" y="11"/>
                    <a:pt x="165" y="16"/>
                    <a:pt x="165" y="21"/>
                  </a:cubicBezTo>
                  <a:lnTo>
                    <a:pt x="373" y="21"/>
                  </a:lnTo>
                  <a:lnTo>
                    <a:pt x="391" y="0"/>
                  </a:lnTo>
                  <a:cubicBezTo>
                    <a:pt x="415" y="18"/>
                    <a:pt x="427" y="30"/>
                    <a:pt x="427" y="36"/>
                  </a:cubicBezTo>
                  <a:cubicBezTo>
                    <a:pt x="427" y="38"/>
                    <a:pt x="424" y="40"/>
                    <a:pt x="420" y="41"/>
                  </a:cubicBezTo>
                  <a:lnTo>
                    <a:pt x="403" y="44"/>
                  </a:lnTo>
                  <a:cubicBezTo>
                    <a:pt x="396" y="51"/>
                    <a:pt x="387" y="59"/>
                    <a:pt x="374" y="68"/>
                  </a:cubicBezTo>
                  <a:cubicBezTo>
                    <a:pt x="384" y="75"/>
                    <a:pt x="393" y="83"/>
                    <a:pt x="402" y="92"/>
                  </a:cubicBezTo>
                  <a:lnTo>
                    <a:pt x="397" y="101"/>
                  </a:lnTo>
                  <a:lnTo>
                    <a:pt x="279" y="101"/>
                  </a:lnTo>
                  <a:lnTo>
                    <a:pt x="279" y="140"/>
                  </a:lnTo>
                  <a:lnTo>
                    <a:pt x="349" y="140"/>
                  </a:lnTo>
                  <a:lnTo>
                    <a:pt x="365" y="121"/>
                  </a:lnTo>
                  <a:cubicBezTo>
                    <a:pt x="383" y="135"/>
                    <a:pt x="392" y="144"/>
                    <a:pt x="392" y="148"/>
                  </a:cubicBezTo>
                  <a:cubicBezTo>
                    <a:pt x="392" y="150"/>
                    <a:pt x="391" y="151"/>
                    <a:pt x="389" y="153"/>
                  </a:cubicBezTo>
                  <a:lnTo>
                    <a:pt x="378" y="161"/>
                  </a:lnTo>
                  <a:lnTo>
                    <a:pt x="378" y="275"/>
                  </a:lnTo>
                  <a:lnTo>
                    <a:pt x="352" y="275"/>
                  </a:lnTo>
                  <a:lnTo>
                    <a:pt x="352" y="260"/>
                  </a:lnTo>
                  <a:lnTo>
                    <a:pt x="279" y="260"/>
                  </a:lnTo>
                  <a:lnTo>
                    <a:pt x="279" y="305"/>
                  </a:lnTo>
                  <a:lnTo>
                    <a:pt x="369" y="305"/>
                  </a:lnTo>
                  <a:lnTo>
                    <a:pt x="394" y="275"/>
                  </a:lnTo>
                  <a:cubicBezTo>
                    <a:pt x="407" y="287"/>
                    <a:pt x="417" y="298"/>
                    <a:pt x="425" y="308"/>
                  </a:cubicBezTo>
                  <a:lnTo>
                    <a:pt x="419" y="318"/>
                  </a:lnTo>
                  <a:lnTo>
                    <a:pt x="279" y="318"/>
                  </a:lnTo>
                  <a:lnTo>
                    <a:pt x="279" y="373"/>
                  </a:lnTo>
                  <a:lnTo>
                    <a:pt x="253" y="373"/>
                  </a:lnTo>
                  <a:lnTo>
                    <a:pt x="253" y="318"/>
                  </a:lnTo>
                  <a:lnTo>
                    <a:pt x="124" y="318"/>
                  </a:lnTo>
                  <a:lnTo>
                    <a:pt x="118" y="305"/>
                  </a:lnTo>
                  <a:lnTo>
                    <a:pt x="253" y="305"/>
                  </a:lnTo>
                  <a:lnTo>
                    <a:pt x="253" y="260"/>
                  </a:lnTo>
                  <a:lnTo>
                    <a:pt x="183" y="260"/>
                  </a:lnTo>
                  <a:lnTo>
                    <a:pt x="183" y="279"/>
                  </a:lnTo>
                  <a:lnTo>
                    <a:pt x="155" y="279"/>
                  </a:lnTo>
                  <a:lnTo>
                    <a:pt x="155" y="128"/>
                  </a:lnTo>
                  <a:cubicBezTo>
                    <a:pt x="157" y="128"/>
                    <a:pt x="159" y="129"/>
                    <a:pt x="160" y="130"/>
                  </a:cubicBezTo>
                  <a:cubicBezTo>
                    <a:pt x="167" y="132"/>
                    <a:pt x="174" y="134"/>
                    <a:pt x="181" y="137"/>
                  </a:cubicBezTo>
                  <a:lnTo>
                    <a:pt x="187" y="140"/>
                  </a:lnTo>
                  <a:lnTo>
                    <a:pt x="253" y="140"/>
                  </a:lnTo>
                  <a:close/>
                  <a:moveTo>
                    <a:pt x="253" y="151"/>
                  </a:moveTo>
                  <a:lnTo>
                    <a:pt x="183" y="151"/>
                  </a:lnTo>
                  <a:lnTo>
                    <a:pt x="183" y="191"/>
                  </a:lnTo>
                  <a:lnTo>
                    <a:pt x="253" y="191"/>
                  </a:lnTo>
                  <a:lnTo>
                    <a:pt x="253" y="151"/>
                  </a:lnTo>
                  <a:close/>
                  <a:moveTo>
                    <a:pt x="279" y="151"/>
                  </a:moveTo>
                  <a:lnTo>
                    <a:pt x="279" y="191"/>
                  </a:lnTo>
                  <a:lnTo>
                    <a:pt x="352" y="191"/>
                  </a:lnTo>
                  <a:lnTo>
                    <a:pt x="352" y="151"/>
                  </a:lnTo>
                  <a:lnTo>
                    <a:pt x="279" y="151"/>
                  </a:lnTo>
                  <a:close/>
                  <a:moveTo>
                    <a:pt x="279" y="203"/>
                  </a:moveTo>
                  <a:lnTo>
                    <a:pt x="279" y="247"/>
                  </a:lnTo>
                  <a:lnTo>
                    <a:pt x="352" y="247"/>
                  </a:lnTo>
                  <a:lnTo>
                    <a:pt x="352" y="203"/>
                  </a:lnTo>
                  <a:lnTo>
                    <a:pt x="279" y="203"/>
                  </a:lnTo>
                  <a:close/>
                  <a:moveTo>
                    <a:pt x="253" y="203"/>
                  </a:moveTo>
                  <a:lnTo>
                    <a:pt x="183" y="203"/>
                  </a:lnTo>
                  <a:lnTo>
                    <a:pt x="183" y="247"/>
                  </a:lnTo>
                  <a:lnTo>
                    <a:pt x="253" y="247"/>
                  </a:lnTo>
                  <a:lnTo>
                    <a:pt x="253" y="203"/>
                  </a:lnTo>
                  <a:close/>
                  <a:moveTo>
                    <a:pt x="96" y="331"/>
                  </a:moveTo>
                  <a:cubicBezTo>
                    <a:pt x="110" y="353"/>
                    <a:pt x="132" y="368"/>
                    <a:pt x="162" y="377"/>
                  </a:cubicBezTo>
                  <a:cubicBezTo>
                    <a:pt x="194" y="386"/>
                    <a:pt x="240" y="391"/>
                    <a:pt x="301" y="391"/>
                  </a:cubicBezTo>
                  <a:cubicBezTo>
                    <a:pt x="340" y="391"/>
                    <a:pt x="385" y="389"/>
                    <a:pt x="436" y="385"/>
                  </a:cubicBezTo>
                  <a:cubicBezTo>
                    <a:pt x="428" y="395"/>
                    <a:pt x="423" y="406"/>
                    <a:pt x="421" y="416"/>
                  </a:cubicBezTo>
                  <a:lnTo>
                    <a:pt x="315" y="416"/>
                  </a:lnTo>
                  <a:cubicBezTo>
                    <a:pt x="240" y="416"/>
                    <a:pt x="187" y="410"/>
                    <a:pt x="154" y="397"/>
                  </a:cubicBezTo>
                  <a:cubicBezTo>
                    <a:pt x="122" y="386"/>
                    <a:pt x="100" y="368"/>
                    <a:pt x="88" y="343"/>
                  </a:cubicBezTo>
                  <a:cubicBezTo>
                    <a:pt x="71" y="368"/>
                    <a:pt x="54" y="389"/>
                    <a:pt x="36" y="408"/>
                  </a:cubicBezTo>
                  <a:cubicBezTo>
                    <a:pt x="36" y="420"/>
                    <a:pt x="34" y="427"/>
                    <a:pt x="30" y="427"/>
                  </a:cubicBezTo>
                  <a:cubicBezTo>
                    <a:pt x="24" y="427"/>
                    <a:pt x="13" y="415"/>
                    <a:pt x="0" y="391"/>
                  </a:cubicBezTo>
                  <a:cubicBezTo>
                    <a:pt x="25" y="377"/>
                    <a:pt x="49" y="362"/>
                    <a:pt x="70" y="343"/>
                  </a:cubicBezTo>
                  <a:lnTo>
                    <a:pt x="70" y="213"/>
                  </a:lnTo>
                  <a:lnTo>
                    <a:pt x="5" y="213"/>
                  </a:lnTo>
                  <a:lnTo>
                    <a:pt x="0" y="200"/>
                  </a:lnTo>
                  <a:lnTo>
                    <a:pt x="65" y="200"/>
                  </a:lnTo>
                  <a:lnTo>
                    <a:pt x="84" y="178"/>
                  </a:lnTo>
                  <a:cubicBezTo>
                    <a:pt x="103" y="193"/>
                    <a:pt x="113" y="203"/>
                    <a:pt x="113" y="208"/>
                  </a:cubicBezTo>
                  <a:cubicBezTo>
                    <a:pt x="113" y="209"/>
                    <a:pt x="111" y="211"/>
                    <a:pt x="107" y="214"/>
                  </a:cubicBezTo>
                  <a:lnTo>
                    <a:pt x="96" y="221"/>
                  </a:lnTo>
                  <a:lnTo>
                    <a:pt x="96" y="331"/>
                  </a:lnTo>
                  <a:close/>
                  <a:moveTo>
                    <a:pt x="24" y="14"/>
                  </a:moveTo>
                  <a:cubicBezTo>
                    <a:pt x="72" y="38"/>
                    <a:pt x="96" y="62"/>
                    <a:pt x="96" y="87"/>
                  </a:cubicBezTo>
                  <a:cubicBezTo>
                    <a:pt x="96" y="99"/>
                    <a:pt x="90" y="105"/>
                    <a:pt x="79" y="105"/>
                  </a:cubicBezTo>
                  <a:cubicBezTo>
                    <a:pt x="71" y="105"/>
                    <a:pt x="65" y="99"/>
                    <a:pt x="62" y="88"/>
                  </a:cubicBezTo>
                  <a:cubicBezTo>
                    <a:pt x="55" y="65"/>
                    <a:pt x="40" y="43"/>
                    <a:pt x="17" y="23"/>
                  </a:cubicBezTo>
                  <a:lnTo>
                    <a:pt x="24" y="1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8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756275" y="6202363"/>
              <a:ext cx="184150" cy="211138"/>
            </a:xfrm>
            <a:custGeom>
              <a:avLst/>
              <a:gdLst>
                <a:gd name="T0" fmla="*/ 238 w 429"/>
                <a:gd name="T1" fmla="*/ 134 h 429"/>
                <a:gd name="T2" fmla="*/ 299 w 429"/>
                <a:gd name="T3" fmla="*/ 122 h 429"/>
                <a:gd name="T4" fmla="*/ 345 w 429"/>
                <a:gd name="T5" fmla="*/ 11 h 429"/>
                <a:gd name="T6" fmla="*/ 326 w 429"/>
                <a:gd name="T7" fmla="*/ 120 h 429"/>
                <a:gd name="T8" fmla="*/ 402 w 429"/>
                <a:gd name="T9" fmla="*/ 97 h 429"/>
                <a:gd name="T10" fmla="*/ 426 w 429"/>
                <a:gd name="T11" fmla="*/ 131 h 429"/>
                <a:gd name="T12" fmla="*/ 392 w 429"/>
                <a:gd name="T13" fmla="*/ 397 h 429"/>
                <a:gd name="T14" fmla="*/ 329 w 429"/>
                <a:gd name="T15" fmla="*/ 405 h 429"/>
                <a:gd name="T16" fmla="*/ 283 w 429"/>
                <a:gd name="T17" fmla="*/ 381 h 429"/>
                <a:gd name="T18" fmla="*/ 374 w 429"/>
                <a:gd name="T19" fmla="*/ 357 h 429"/>
                <a:gd name="T20" fmla="*/ 387 w 429"/>
                <a:gd name="T21" fmla="*/ 131 h 429"/>
                <a:gd name="T22" fmla="*/ 325 w 429"/>
                <a:gd name="T23" fmla="*/ 140 h 429"/>
                <a:gd name="T24" fmla="*/ 192 w 429"/>
                <a:gd name="T25" fmla="*/ 429 h 429"/>
                <a:gd name="T26" fmla="*/ 280 w 429"/>
                <a:gd name="T27" fmla="*/ 271 h 429"/>
                <a:gd name="T28" fmla="*/ 298 w 429"/>
                <a:gd name="T29" fmla="*/ 134 h 429"/>
                <a:gd name="T30" fmla="*/ 193 w 429"/>
                <a:gd name="T31" fmla="*/ 141 h 429"/>
                <a:gd name="T32" fmla="*/ 235 w 429"/>
                <a:gd name="T33" fmla="*/ 147 h 429"/>
                <a:gd name="T34" fmla="*/ 223 w 429"/>
                <a:gd name="T35" fmla="*/ 160 h 429"/>
                <a:gd name="T36" fmla="*/ 196 w 429"/>
                <a:gd name="T37" fmla="*/ 270 h 429"/>
                <a:gd name="T38" fmla="*/ 137 w 429"/>
                <a:gd name="T39" fmla="*/ 255 h 429"/>
                <a:gd name="T40" fmla="*/ 191 w 429"/>
                <a:gd name="T41" fmla="*/ 301 h 429"/>
                <a:gd name="T42" fmla="*/ 240 w 429"/>
                <a:gd name="T43" fmla="*/ 304 h 429"/>
                <a:gd name="T44" fmla="*/ 137 w 429"/>
                <a:gd name="T45" fmla="*/ 313 h 429"/>
                <a:gd name="T46" fmla="*/ 239 w 429"/>
                <a:gd name="T47" fmla="*/ 341 h 429"/>
                <a:gd name="T48" fmla="*/ 30 w 429"/>
                <a:gd name="T49" fmla="*/ 399 h 429"/>
                <a:gd name="T50" fmla="*/ 0 w 429"/>
                <a:gd name="T51" fmla="*/ 375 h 429"/>
                <a:gd name="T52" fmla="*/ 110 w 429"/>
                <a:gd name="T53" fmla="*/ 363 h 429"/>
                <a:gd name="T54" fmla="*/ 16 w 429"/>
                <a:gd name="T55" fmla="*/ 313 h 429"/>
                <a:gd name="T56" fmla="*/ 110 w 429"/>
                <a:gd name="T57" fmla="*/ 301 h 429"/>
                <a:gd name="T58" fmla="*/ 53 w 429"/>
                <a:gd name="T59" fmla="*/ 255 h 429"/>
                <a:gd name="T60" fmla="*/ 27 w 429"/>
                <a:gd name="T61" fmla="*/ 275 h 429"/>
                <a:gd name="T62" fmla="*/ 57 w 429"/>
                <a:gd name="T63" fmla="*/ 141 h 429"/>
                <a:gd name="T64" fmla="*/ 110 w 429"/>
                <a:gd name="T65" fmla="*/ 101 h 429"/>
                <a:gd name="T66" fmla="*/ 2 w 429"/>
                <a:gd name="T67" fmla="*/ 88 h 429"/>
                <a:gd name="T68" fmla="*/ 110 w 429"/>
                <a:gd name="T69" fmla="*/ 49 h 429"/>
                <a:gd name="T70" fmla="*/ 12 w 429"/>
                <a:gd name="T71" fmla="*/ 56 h 429"/>
                <a:gd name="T72" fmla="*/ 206 w 429"/>
                <a:gd name="T73" fmla="*/ 5 h 429"/>
                <a:gd name="T74" fmla="*/ 223 w 429"/>
                <a:gd name="T75" fmla="*/ 37 h 429"/>
                <a:gd name="T76" fmla="*/ 137 w 429"/>
                <a:gd name="T77" fmla="*/ 46 h 429"/>
                <a:gd name="T78" fmla="*/ 205 w 429"/>
                <a:gd name="T79" fmla="*/ 88 h 429"/>
                <a:gd name="T80" fmla="*/ 255 w 429"/>
                <a:gd name="T81" fmla="*/ 92 h 429"/>
                <a:gd name="T82" fmla="*/ 137 w 429"/>
                <a:gd name="T83" fmla="*/ 101 h 429"/>
                <a:gd name="T84" fmla="*/ 196 w 429"/>
                <a:gd name="T85" fmla="*/ 203 h 429"/>
                <a:gd name="T86" fmla="*/ 137 w 429"/>
                <a:gd name="T87" fmla="*/ 243 h 429"/>
                <a:gd name="T88" fmla="*/ 196 w 429"/>
                <a:gd name="T89" fmla="*/ 203 h 429"/>
                <a:gd name="T90" fmla="*/ 196 w 429"/>
                <a:gd name="T91" fmla="*/ 153 h 429"/>
                <a:gd name="T92" fmla="*/ 137 w 429"/>
                <a:gd name="T93" fmla="*/ 192 h 429"/>
                <a:gd name="T94" fmla="*/ 110 w 429"/>
                <a:gd name="T95" fmla="*/ 153 h 429"/>
                <a:gd name="T96" fmla="*/ 53 w 429"/>
                <a:gd name="T97" fmla="*/ 192 h 429"/>
                <a:gd name="T98" fmla="*/ 110 w 429"/>
                <a:gd name="T99" fmla="*/ 153 h 429"/>
                <a:gd name="T100" fmla="*/ 110 w 429"/>
                <a:gd name="T101" fmla="*/ 243 h 429"/>
                <a:gd name="T102" fmla="*/ 53 w 429"/>
                <a:gd name="T103" fmla="*/ 20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429">
                  <a:moveTo>
                    <a:pt x="298" y="134"/>
                  </a:moveTo>
                  <a:lnTo>
                    <a:pt x="238" y="134"/>
                  </a:lnTo>
                  <a:lnTo>
                    <a:pt x="233" y="122"/>
                  </a:lnTo>
                  <a:lnTo>
                    <a:pt x="299" y="122"/>
                  </a:lnTo>
                  <a:lnTo>
                    <a:pt x="299" y="0"/>
                  </a:lnTo>
                  <a:cubicBezTo>
                    <a:pt x="330" y="0"/>
                    <a:pt x="345" y="4"/>
                    <a:pt x="345" y="11"/>
                  </a:cubicBezTo>
                  <a:cubicBezTo>
                    <a:pt x="345" y="15"/>
                    <a:pt x="339" y="19"/>
                    <a:pt x="326" y="23"/>
                  </a:cubicBezTo>
                  <a:lnTo>
                    <a:pt x="326" y="120"/>
                  </a:lnTo>
                  <a:lnTo>
                    <a:pt x="384" y="120"/>
                  </a:lnTo>
                  <a:lnTo>
                    <a:pt x="402" y="97"/>
                  </a:lnTo>
                  <a:cubicBezTo>
                    <a:pt x="420" y="112"/>
                    <a:pt x="429" y="122"/>
                    <a:pt x="429" y="125"/>
                  </a:cubicBezTo>
                  <a:cubicBezTo>
                    <a:pt x="429" y="127"/>
                    <a:pt x="428" y="129"/>
                    <a:pt x="426" y="131"/>
                  </a:cubicBezTo>
                  <a:lnTo>
                    <a:pt x="415" y="139"/>
                  </a:lnTo>
                  <a:cubicBezTo>
                    <a:pt x="415" y="286"/>
                    <a:pt x="407" y="372"/>
                    <a:pt x="392" y="397"/>
                  </a:cubicBezTo>
                  <a:cubicBezTo>
                    <a:pt x="381" y="415"/>
                    <a:pt x="365" y="424"/>
                    <a:pt x="344" y="424"/>
                  </a:cubicBezTo>
                  <a:cubicBezTo>
                    <a:pt x="344" y="416"/>
                    <a:pt x="339" y="410"/>
                    <a:pt x="329" y="405"/>
                  </a:cubicBezTo>
                  <a:cubicBezTo>
                    <a:pt x="322" y="402"/>
                    <a:pt x="307" y="398"/>
                    <a:pt x="283" y="394"/>
                  </a:cubicBezTo>
                  <a:lnTo>
                    <a:pt x="283" y="381"/>
                  </a:lnTo>
                  <a:cubicBezTo>
                    <a:pt x="305" y="385"/>
                    <a:pt x="324" y="387"/>
                    <a:pt x="339" y="387"/>
                  </a:cubicBezTo>
                  <a:cubicBezTo>
                    <a:pt x="358" y="387"/>
                    <a:pt x="370" y="377"/>
                    <a:pt x="374" y="357"/>
                  </a:cubicBezTo>
                  <a:cubicBezTo>
                    <a:pt x="382" y="316"/>
                    <a:pt x="387" y="250"/>
                    <a:pt x="387" y="160"/>
                  </a:cubicBezTo>
                  <a:lnTo>
                    <a:pt x="387" y="131"/>
                  </a:lnTo>
                  <a:lnTo>
                    <a:pt x="326" y="131"/>
                  </a:lnTo>
                  <a:cubicBezTo>
                    <a:pt x="326" y="135"/>
                    <a:pt x="325" y="138"/>
                    <a:pt x="325" y="140"/>
                  </a:cubicBezTo>
                  <a:cubicBezTo>
                    <a:pt x="323" y="217"/>
                    <a:pt x="310" y="278"/>
                    <a:pt x="287" y="325"/>
                  </a:cubicBezTo>
                  <a:cubicBezTo>
                    <a:pt x="268" y="364"/>
                    <a:pt x="236" y="399"/>
                    <a:pt x="192" y="429"/>
                  </a:cubicBezTo>
                  <a:lnTo>
                    <a:pt x="184" y="419"/>
                  </a:lnTo>
                  <a:cubicBezTo>
                    <a:pt x="232" y="378"/>
                    <a:pt x="265" y="328"/>
                    <a:pt x="280" y="271"/>
                  </a:cubicBezTo>
                  <a:cubicBezTo>
                    <a:pt x="290" y="236"/>
                    <a:pt x="296" y="193"/>
                    <a:pt x="298" y="142"/>
                  </a:cubicBezTo>
                  <a:lnTo>
                    <a:pt x="298" y="134"/>
                  </a:lnTo>
                  <a:close/>
                  <a:moveTo>
                    <a:pt x="137" y="141"/>
                  </a:moveTo>
                  <a:lnTo>
                    <a:pt x="193" y="141"/>
                  </a:lnTo>
                  <a:lnTo>
                    <a:pt x="210" y="122"/>
                  </a:lnTo>
                  <a:cubicBezTo>
                    <a:pt x="227" y="135"/>
                    <a:pt x="235" y="143"/>
                    <a:pt x="235" y="147"/>
                  </a:cubicBezTo>
                  <a:cubicBezTo>
                    <a:pt x="235" y="149"/>
                    <a:pt x="234" y="151"/>
                    <a:pt x="230" y="154"/>
                  </a:cubicBezTo>
                  <a:lnTo>
                    <a:pt x="223" y="160"/>
                  </a:lnTo>
                  <a:lnTo>
                    <a:pt x="223" y="270"/>
                  </a:lnTo>
                  <a:lnTo>
                    <a:pt x="196" y="270"/>
                  </a:lnTo>
                  <a:lnTo>
                    <a:pt x="196" y="255"/>
                  </a:lnTo>
                  <a:lnTo>
                    <a:pt x="137" y="255"/>
                  </a:lnTo>
                  <a:lnTo>
                    <a:pt x="137" y="301"/>
                  </a:lnTo>
                  <a:lnTo>
                    <a:pt x="191" y="301"/>
                  </a:lnTo>
                  <a:lnTo>
                    <a:pt x="212" y="276"/>
                  </a:lnTo>
                  <a:cubicBezTo>
                    <a:pt x="223" y="286"/>
                    <a:pt x="233" y="295"/>
                    <a:pt x="240" y="304"/>
                  </a:cubicBezTo>
                  <a:lnTo>
                    <a:pt x="235" y="313"/>
                  </a:lnTo>
                  <a:lnTo>
                    <a:pt x="137" y="313"/>
                  </a:lnTo>
                  <a:lnTo>
                    <a:pt x="137" y="359"/>
                  </a:lnTo>
                  <a:cubicBezTo>
                    <a:pt x="161" y="356"/>
                    <a:pt x="195" y="350"/>
                    <a:pt x="239" y="341"/>
                  </a:cubicBezTo>
                  <a:lnTo>
                    <a:pt x="241" y="353"/>
                  </a:lnTo>
                  <a:cubicBezTo>
                    <a:pt x="167" y="373"/>
                    <a:pt x="96" y="389"/>
                    <a:pt x="30" y="399"/>
                  </a:cubicBezTo>
                  <a:cubicBezTo>
                    <a:pt x="27" y="411"/>
                    <a:pt x="24" y="417"/>
                    <a:pt x="20" y="417"/>
                  </a:cubicBezTo>
                  <a:cubicBezTo>
                    <a:pt x="14" y="417"/>
                    <a:pt x="7" y="403"/>
                    <a:pt x="0" y="375"/>
                  </a:cubicBezTo>
                  <a:cubicBezTo>
                    <a:pt x="34" y="372"/>
                    <a:pt x="68" y="369"/>
                    <a:pt x="103" y="364"/>
                  </a:cubicBezTo>
                  <a:lnTo>
                    <a:pt x="110" y="363"/>
                  </a:lnTo>
                  <a:lnTo>
                    <a:pt x="110" y="313"/>
                  </a:lnTo>
                  <a:lnTo>
                    <a:pt x="16" y="313"/>
                  </a:lnTo>
                  <a:lnTo>
                    <a:pt x="12" y="301"/>
                  </a:lnTo>
                  <a:lnTo>
                    <a:pt x="110" y="301"/>
                  </a:lnTo>
                  <a:lnTo>
                    <a:pt x="110" y="255"/>
                  </a:lnTo>
                  <a:lnTo>
                    <a:pt x="53" y="255"/>
                  </a:lnTo>
                  <a:lnTo>
                    <a:pt x="53" y="275"/>
                  </a:lnTo>
                  <a:lnTo>
                    <a:pt x="27" y="275"/>
                  </a:lnTo>
                  <a:lnTo>
                    <a:pt x="27" y="127"/>
                  </a:lnTo>
                  <a:cubicBezTo>
                    <a:pt x="37" y="130"/>
                    <a:pt x="47" y="135"/>
                    <a:pt x="57" y="141"/>
                  </a:cubicBezTo>
                  <a:lnTo>
                    <a:pt x="110" y="141"/>
                  </a:lnTo>
                  <a:lnTo>
                    <a:pt x="110" y="101"/>
                  </a:lnTo>
                  <a:lnTo>
                    <a:pt x="7" y="101"/>
                  </a:lnTo>
                  <a:lnTo>
                    <a:pt x="2" y="88"/>
                  </a:lnTo>
                  <a:lnTo>
                    <a:pt x="110" y="88"/>
                  </a:lnTo>
                  <a:lnTo>
                    <a:pt x="110" y="49"/>
                  </a:lnTo>
                  <a:lnTo>
                    <a:pt x="100" y="50"/>
                  </a:lnTo>
                  <a:cubicBezTo>
                    <a:pt x="68" y="53"/>
                    <a:pt x="39" y="55"/>
                    <a:pt x="12" y="56"/>
                  </a:cubicBezTo>
                  <a:lnTo>
                    <a:pt x="8" y="44"/>
                  </a:lnTo>
                  <a:cubicBezTo>
                    <a:pt x="86" y="37"/>
                    <a:pt x="152" y="24"/>
                    <a:pt x="206" y="5"/>
                  </a:cubicBezTo>
                  <a:cubicBezTo>
                    <a:pt x="223" y="18"/>
                    <a:pt x="231" y="28"/>
                    <a:pt x="231" y="33"/>
                  </a:cubicBezTo>
                  <a:cubicBezTo>
                    <a:pt x="231" y="36"/>
                    <a:pt x="228" y="37"/>
                    <a:pt x="223" y="37"/>
                  </a:cubicBezTo>
                  <a:cubicBezTo>
                    <a:pt x="220" y="37"/>
                    <a:pt x="215" y="37"/>
                    <a:pt x="208" y="36"/>
                  </a:cubicBezTo>
                  <a:cubicBezTo>
                    <a:pt x="188" y="39"/>
                    <a:pt x="164" y="42"/>
                    <a:pt x="137" y="46"/>
                  </a:cubicBezTo>
                  <a:lnTo>
                    <a:pt x="137" y="88"/>
                  </a:lnTo>
                  <a:lnTo>
                    <a:pt x="205" y="88"/>
                  </a:lnTo>
                  <a:lnTo>
                    <a:pt x="226" y="62"/>
                  </a:lnTo>
                  <a:cubicBezTo>
                    <a:pt x="236" y="71"/>
                    <a:pt x="246" y="81"/>
                    <a:pt x="255" y="92"/>
                  </a:cubicBezTo>
                  <a:lnTo>
                    <a:pt x="250" y="101"/>
                  </a:lnTo>
                  <a:lnTo>
                    <a:pt x="137" y="101"/>
                  </a:lnTo>
                  <a:lnTo>
                    <a:pt x="137" y="141"/>
                  </a:lnTo>
                  <a:close/>
                  <a:moveTo>
                    <a:pt x="196" y="203"/>
                  </a:moveTo>
                  <a:lnTo>
                    <a:pt x="137" y="203"/>
                  </a:lnTo>
                  <a:lnTo>
                    <a:pt x="137" y="243"/>
                  </a:lnTo>
                  <a:lnTo>
                    <a:pt x="196" y="243"/>
                  </a:lnTo>
                  <a:lnTo>
                    <a:pt x="196" y="203"/>
                  </a:lnTo>
                  <a:close/>
                  <a:moveTo>
                    <a:pt x="196" y="192"/>
                  </a:moveTo>
                  <a:lnTo>
                    <a:pt x="196" y="153"/>
                  </a:lnTo>
                  <a:lnTo>
                    <a:pt x="137" y="153"/>
                  </a:lnTo>
                  <a:lnTo>
                    <a:pt x="137" y="192"/>
                  </a:lnTo>
                  <a:lnTo>
                    <a:pt x="196" y="192"/>
                  </a:lnTo>
                  <a:close/>
                  <a:moveTo>
                    <a:pt x="110" y="153"/>
                  </a:moveTo>
                  <a:lnTo>
                    <a:pt x="53" y="153"/>
                  </a:lnTo>
                  <a:lnTo>
                    <a:pt x="53" y="192"/>
                  </a:lnTo>
                  <a:lnTo>
                    <a:pt x="110" y="192"/>
                  </a:lnTo>
                  <a:lnTo>
                    <a:pt x="110" y="153"/>
                  </a:lnTo>
                  <a:close/>
                  <a:moveTo>
                    <a:pt x="53" y="243"/>
                  </a:moveTo>
                  <a:lnTo>
                    <a:pt x="110" y="243"/>
                  </a:lnTo>
                  <a:lnTo>
                    <a:pt x="110" y="203"/>
                  </a:lnTo>
                  <a:lnTo>
                    <a:pt x="53" y="203"/>
                  </a:lnTo>
                  <a:lnTo>
                    <a:pt x="53" y="2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8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962650" y="6203950"/>
              <a:ext cx="184150" cy="201613"/>
            </a:xfrm>
            <a:custGeom>
              <a:avLst/>
              <a:gdLst>
                <a:gd name="T0" fmla="*/ 317 w 431"/>
                <a:gd name="T1" fmla="*/ 20 h 409"/>
                <a:gd name="T2" fmla="*/ 362 w 431"/>
                <a:gd name="T3" fmla="*/ 27 h 409"/>
                <a:gd name="T4" fmla="*/ 346 w 431"/>
                <a:gd name="T5" fmla="*/ 41 h 409"/>
                <a:gd name="T6" fmla="*/ 320 w 431"/>
                <a:gd name="T7" fmla="*/ 138 h 409"/>
                <a:gd name="T8" fmla="*/ 108 w 431"/>
                <a:gd name="T9" fmla="*/ 126 h 409"/>
                <a:gd name="T10" fmla="*/ 81 w 431"/>
                <a:gd name="T11" fmla="*/ 140 h 409"/>
                <a:gd name="T12" fmla="*/ 112 w 431"/>
                <a:gd name="T13" fmla="*/ 20 h 409"/>
                <a:gd name="T14" fmla="*/ 108 w 431"/>
                <a:gd name="T15" fmla="*/ 65 h 409"/>
                <a:gd name="T16" fmla="*/ 320 w 431"/>
                <a:gd name="T17" fmla="*/ 32 h 409"/>
                <a:gd name="T18" fmla="*/ 320 w 431"/>
                <a:gd name="T19" fmla="*/ 114 h 409"/>
                <a:gd name="T20" fmla="*/ 108 w 431"/>
                <a:gd name="T21" fmla="*/ 76 h 409"/>
                <a:gd name="T22" fmla="*/ 320 w 431"/>
                <a:gd name="T23" fmla="*/ 114 h 409"/>
                <a:gd name="T24" fmla="*/ 226 w 431"/>
                <a:gd name="T25" fmla="*/ 304 h 409"/>
                <a:gd name="T26" fmla="*/ 340 w 431"/>
                <a:gd name="T27" fmla="*/ 344 h 409"/>
                <a:gd name="T28" fmla="*/ 394 w 431"/>
                <a:gd name="T29" fmla="*/ 347 h 409"/>
                <a:gd name="T30" fmla="*/ 226 w 431"/>
                <a:gd name="T31" fmla="*/ 355 h 409"/>
                <a:gd name="T32" fmla="*/ 376 w 431"/>
                <a:gd name="T33" fmla="*/ 397 h 409"/>
                <a:gd name="T34" fmla="*/ 431 w 431"/>
                <a:gd name="T35" fmla="*/ 399 h 409"/>
                <a:gd name="T36" fmla="*/ 6 w 431"/>
                <a:gd name="T37" fmla="*/ 409 h 409"/>
                <a:gd name="T38" fmla="*/ 198 w 431"/>
                <a:gd name="T39" fmla="*/ 397 h 409"/>
                <a:gd name="T40" fmla="*/ 41 w 431"/>
                <a:gd name="T41" fmla="*/ 355 h 409"/>
                <a:gd name="T42" fmla="*/ 198 w 431"/>
                <a:gd name="T43" fmla="*/ 344 h 409"/>
                <a:gd name="T44" fmla="*/ 97 w 431"/>
                <a:gd name="T45" fmla="*/ 304 h 409"/>
                <a:gd name="T46" fmla="*/ 70 w 431"/>
                <a:gd name="T47" fmla="*/ 322 h 409"/>
                <a:gd name="T48" fmla="*/ 102 w 431"/>
                <a:gd name="T49" fmla="*/ 198 h 409"/>
                <a:gd name="T50" fmla="*/ 343 w 431"/>
                <a:gd name="T51" fmla="*/ 180 h 409"/>
                <a:gd name="T52" fmla="*/ 369 w 431"/>
                <a:gd name="T53" fmla="*/ 212 h 409"/>
                <a:gd name="T54" fmla="*/ 358 w 431"/>
                <a:gd name="T55" fmla="*/ 318 h 409"/>
                <a:gd name="T56" fmla="*/ 331 w 431"/>
                <a:gd name="T57" fmla="*/ 304 h 409"/>
                <a:gd name="T58" fmla="*/ 97 w 431"/>
                <a:gd name="T59" fmla="*/ 209 h 409"/>
                <a:gd name="T60" fmla="*/ 198 w 431"/>
                <a:gd name="T61" fmla="*/ 242 h 409"/>
                <a:gd name="T62" fmla="*/ 226 w 431"/>
                <a:gd name="T63" fmla="*/ 209 h 409"/>
                <a:gd name="T64" fmla="*/ 331 w 431"/>
                <a:gd name="T65" fmla="*/ 242 h 409"/>
                <a:gd name="T66" fmla="*/ 226 w 431"/>
                <a:gd name="T67" fmla="*/ 209 h 409"/>
                <a:gd name="T68" fmla="*/ 226 w 431"/>
                <a:gd name="T69" fmla="*/ 254 h 409"/>
                <a:gd name="T70" fmla="*/ 331 w 431"/>
                <a:gd name="T71" fmla="*/ 292 h 409"/>
                <a:gd name="T72" fmla="*/ 97 w 431"/>
                <a:gd name="T73" fmla="*/ 254 h 409"/>
                <a:gd name="T74" fmla="*/ 198 w 431"/>
                <a:gd name="T75" fmla="*/ 292 h 409"/>
                <a:gd name="T76" fmla="*/ 97 w 431"/>
                <a:gd name="T77" fmla="*/ 254 h 409"/>
                <a:gd name="T78" fmla="*/ 394 w 431"/>
                <a:gd name="T79" fmla="*/ 129 h 409"/>
                <a:gd name="T80" fmla="*/ 424 w 431"/>
                <a:gd name="T81" fmla="*/ 159 h 409"/>
                <a:gd name="T82" fmla="*/ 10 w 431"/>
                <a:gd name="T83" fmla="*/ 169 h 409"/>
                <a:gd name="T84" fmla="*/ 371 w 431"/>
                <a:gd name="T85" fmla="*/ 15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409">
                  <a:moveTo>
                    <a:pt x="112" y="20"/>
                  </a:moveTo>
                  <a:lnTo>
                    <a:pt x="317" y="20"/>
                  </a:lnTo>
                  <a:lnTo>
                    <a:pt x="334" y="0"/>
                  </a:lnTo>
                  <a:cubicBezTo>
                    <a:pt x="352" y="14"/>
                    <a:pt x="362" y="23"/>
                    <a:pt x="362" y="27"/>
                  </a:cubicBezTo>
                  <a:cubicBezTo>
                    <a:pt x="362" y="29"/>
                    <a:pt x="360" y="31"/>
                    <a:pt x="358" y="33"/>
                  </a:cubicBezTo>
                  <a:lnTo>
                    <a:pt x="346" y="41"/>
                  </a:lnTo>
                  <a:lnTo>
                    <a:pt x="346" y="138"/>
                  </a:lnTo>
                  <a:lnTo>
                    <a:pt x="320" y="138"/>
                  </a:lnTo>
                  <a:lnTo>
                    <a:pt x="320" y="126"/>
                  </a:lnTo>
                  <a:lnTo>
                    <a:pt x="108" y="126"/>
                  </a:lnTo>
                  <a:lnTo>
                    <a:pt x="108" y="140"/>
                  </a:lnTo>
                  <a:lnTo>
                    <a:pt x="81" y="140"/>
                  </a:lnTo>
                  <a:lnTo>
                    <a:pt x="81" y="4"/>
                  </a:lnTo>
                  <a:cubicBezTo>
                    <a:pt x="86" y="7"/>
                    <a:pt x="97" y="12"/>
                    <a:pt x="112" y="20"/>
                  </a:cubicBezTo>
                  <a:close/>
                  <a:moveTo>
                    <a:pt x="108" y="32"/>
                  </a:moveTo>
                  <a:lnTo>
                    <a:pt x="108" y="65"/>
                  </a:lnTo>
                  <a:lnTo>
                    <a:pt x="320" y="65"/>
                  </a:lnTo>
                  <a:lnTo>
                    <a:pt x="320" y="32"/>
                  </a:lnTo>
                  <a:lnTo>
                    <a:pt x="108" y="32"/>
                  </a:lnTo>
                  <a:close/>
                  <a:moveTo>
                    <a:pt x="320" y="114"/>
                  </a:moveTo>
                  <a:lnTo>
                    <a:pt x="320" y="76"/>
                  </a:lnTo>
                  <a:lnTo>
                    <a:pt x="108" y="76"/>
                  </a:lnTo>
                  <a:lnTo>
                    <a:pt x="108" y="114"/>
                  </a:lnTo>
                  <a:lnTo>
                    <a:pt x="320" y="114"/>
                  </a:lnTo>
                  <a:close/>
                  <a:moveTo>
                    <a:pt x="331" y="304"/>
                  </a:moveTo>
                  <a:lnTo>
                    <a:pt x="226" y="304"/>
                  </a:lnTo>
                  <a:lnTo>
                    <a:pt x="226" y="344"/>
                  </a:lnTo>
                  <a:lnTo>
                    <a:pt x="340" y="344"/>
                  </a:lnTo>
                  <a:lnTo>
                    <a:pt x="363" y="320"/>
                  </a:lnTo>
                  <a:cubicBezTo>
                    <a:pt x="373" y="327"/>
                    <a:pt x="383" y="336"/>
                    <a:pt x="394" y="347"/>
                  </a:cubicBezTo>
                  <a:lnTo>
                    <a:pt x="388" y="355"/>
                  </a:lnTo>
                  <a:lnTo>
                    <a:pt x="226" y="355"/>
                  </a:lnTo>
                  <a:lnTo>
                    <a:pt x="226" y="397"/>
                  </a:lnTo>
                  <a:lnTo>
                    <a:pt x="376" y="397"/>
                  </a:lnTo>
                  <a:lnTo>
                    <a:pt x="400" y="368"/>
                  </a:lnTo>
                  <a:cubicBezTo>
                    <a:pt x="411" y="378"/>
                    <a:pt x="422" y="389"/>
                    <a:pt x="431" y="399"/>
                  </a:cubicBezTo>
                  <a:lnTo>
                    <a:pt x="426" y="409"/>
                  </a:lnTo>
                  <a:lnTo>
                    <a:pt x="6" y="409"/>
                  </a:lnTo>
                  <a:lnTo>
                    <a:pt x="0" y="397"/>
                  </a:lnTo>
                  <a:lnTo>
                    <a:pt x="198" y="397"/>
                  </a:lnTo>
                  <a:lnTo>
                    <a:pt x="198" y="355"/>
                  </a:lnTo>
                  <a:lnTo>
                    <a:pt x="41" y="355"/>
                  </a:lnTo>
                  <a:lnTo>
                    <a:pt x="36" y="344"/>
                  </a:lnTo>
                  <a:lnTo>
                    <a:pt x="198" y="344"/>
                  </a:lnTo>
                  <a:lnTo>
                    <a:pt x="198" y="304"/>
                  </a:lnTo>
                  <a:lnTo>
                    <a:pt x="97" y="304"/>
                  </a:lnTo>
                  <a:lnTo>
                    <a:pt x="97" y="322"/>
                  </a:lnTo>
                  <a:lnTo>
                    <a:pt x="70" y="322"/>
                  </a:lnTo>
                  <a:lnTo>
                    <a:pt x="70" y="183"/>
                  </a:lnTo>
                  <a:cubicBezTo>
                    <a:pt x="81" y="187"/>
                    <a:pt x="91" y="192"/>
                    <a:pt x="102" y="198"/>
                  </a:cubicBezTo>
                  <a:lnTo>
                    <a:pt x="327" y="198"/>
                  </a:lnTo>
                  <a:lnTo>
                    <a:pt x="343" y="180"/>
                  </a:lnTo>
                  <a:cubicBezTo>
                    <a:pt x="364" y="193"/>
                    <a:pt x="374" y="202"/>
                    <a:pt x="374" y="207"/>
                  </a:cubicBezTo>
                  <a:cubicBezTo>
                    <a:pt x="374" y="209"/>
                    <a:pt x="372" y="210"/>
                    <a:pt x="369" y="212"/>
                  </a:cubicBezTo>
                  <a:lnTo>
                    <a:pt x="358" y="219"/>
                  </a:lnTo>
                  <a:lnTo>
                    <a:pt x="358" y="318"/>
                  </a:lnTo>
                  <a:lnTo>
                    <a:pt x="331" y="318"/>
                  </a:lnTo>
                  <a:lnTo>
                    <a:pt x="331" y="304"/>
                  </a:lnTo>
                  <a:close/>
                  <a:moveTo>
                    <a:pt x="198" y="209"/>
                  </a:moveTo>
                  <a:lnTo>
                    <a:pt x="97" y="209"/>
                  </a:lnTo>
                  <a:lnTo>
                    <a:pt x="97" y="242"/>
                  </a:lnTo>
                  <a:lnTo>
                    <a:pt x="198" y="242"/>
                  </a:lnTo>
                  <a:lnTo>
                    <a:pt x="198" y="209"/>
                  </a:lnTo>
                  <a:close/>
                  <a:moveTo>
                    <a:pt x="226" y="209"/>
                  </a:moveTo>
                  <a:lnTo>
                    <a:pt x="226" y="242"/>
                  </a:lnTo>
                  <a:lnTo>
                    <a:pt x="331" y="242"/>
                  </a:lnTo>
                  <a:lnTo>
                    <a:pt x="331" y="209"/>
                  </a:lnTo>
                  <a:lnTo>
                    <a:pt x="226" y="209"/>
                  </a:lnTo>
                  <a:close/>
                  <a:moveTo>
                    <a:pt x="331" y="254"/>
                  </a:moveTo>
                  <a:lnTo>
                    <a:pt x="226" y="254"/>
                  </a:lnTo>
                  <a:lnTo>
                    <a:pt x="226" y="292"/>
                  </a:lnTo>
                  <a:lnTo>
                    <a:pt x="331" y="292"/>
                  </a:lnTo>
                  <a:lnTo>
                    <a:pt x="331" y="254"/>
                  </a:lnTo>
                  <a:close/>
                  <a:moveTo>
                    <a:pt x="97" y="254"/>
                  </a:moveTo>
                  <a:lnTo>
                    <a:pt x="97" y="292"/>
                  </a:lnTo>
                  <a:lnTo>
                    <a:pt x="198" y="292"/>
                  </a:lnTo>
                  <a:lnTo>
                    <a:pt x="198" y="254"/>
                  </a:lnTo>
                  <a:lnTo>
                    <a:pt x="97" y="254"/>
                  </a:lnTo>
                  <a:close/>
                  <a:moveTo>
                    <a:pt x="371" y="156"/>
                  </a:moveTo>
                  <a:lnTo>
                    <a:pt x="394" y="129"/>
                  </a:lnTo>
                  <a:lnTo>
                    <a:pt x="405" y="139"/>
                  </a:lnTo>
                  <a:cubicBezTo>
                    <a:pt x="409" y="142"/>
                    <a:pt x="415" y="149"/>
                    <a:pt x="424" y="159"/>
                  </a:cubicBezTo>
                  <a:lnTo>
                    <a:pt x="419" y="169"/>
                  </a:lnTo>
                  <a:lnTo>
                    <a:pt x="10" y="169"/>
                  </a:lnTo>
                  <a:lnTo>
                    <a:pt x="6" y="156"/>
                  </a:lnTo>
                  <a:lnTo>
                    <a:pt x="371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8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180138" y="6230938"/>
              <a:ext cx="158750" cy="161925"/>
            </a:xfrm>
            <a:custGeom>
              <a:avLst/>
              <a:gdLst>
                <a:gd name="T0" fmla="*/ 173 w 374"/>
                <a:gd name="T1" fmla="*/ 18 h 329"/>
                <a:gd name="T2" fmla="*/ 188 w 374"/>
                <a:gd name="T3" fmla="*/ 59 h 329"/>
                <a:gd name="T4" fmla="*/ 175 w 374"/>
                <a:gd name="T5" fmla="*/ 133 h 329"/>
                <a:gd name="T6" fmla="*/ 140 w 374"/>
                <a:gd name="T7" fmla="*/ 220 h 329"/>
                <a:gd name="T8" fmla="*/ 102 w 374"/>
                <a:gd name="T9" fmla="*/ 277 h 329"/>
                <a:gd name="T10" fmla="*/ 62 w 374"/>
                <a:gd name="T11" fmla="*/ 294 h 329"/>
                <a:gd name="T12" fmla="*/ 28 w 374"/>
                <a:gd name="T13" fmla="*/ 274 h 329"/>
                <a:gd name="T14" fmla="*/ 7 w 374"/>
                <a:gd name="T15" fmla="*/ 234 h 329"/>
                <a:gd name="T16" fmla="*/ 0 w 374"/>
                <a:gd name="T17" fmla="*/ 180 h 329"/>
                <a:gd name="T18" fmla="*/ 17 w 374"/>
                <a:gd name="T19" fmla="*/ 108 h 329"/>
                <a:gd name="T20" fmla="*/ 58 w 374"/>
                <a:gd name="T21" fmla="*/ 52 h 329"/>
                <a:gd name="T22" fmla="*/ 199 w 374"/>
                <a:gd name="T23" fmla="*/ 0 h 329"/>
                <a:gd name="T24" fmla="*/ 309 w 374"/>
                <a:gd name="T25" fmla="*/ 31 h 329"/>
                <a:gd name="T26" fmla="*/ 374 w 374"/>
                <a:gd name="T27" fmla="*/ 158 h 329"/>
                <a:gd name="T28" fmla="*/ 318 w 374"/>
                <a:gd name="T29" fmla="*/ 279 h 329"/>
                <a:gd name="T30" fmla="*/ 180 w 374"/>
                <a:gd name="T31" fmla="*/ 329 h 329"/>
                <a:gd name="T32" fmla="*/ 177 w 374"/>
                <a:gd name="T33" fmla="*/ 315 h 329"/>
                <a:gd name="T34" fmla="*/ 302 w 374"/>
                <a:gd name="T35" fmla="*/ 253 h 329"/>
                <a:gd name="T36" fmla="*/ 341 w 374"/>
                <a:gd name="T37" fmla="*/ 156 h 329"/>
                <a:gd name="T38" fmla="*/ 295 w 374"/>
                <a:gd name="T39" fmla="*/ 50 h 329"/>
                <a:gd name="T40" fmla="*/ 198 w 374"/>
                <a:gd name="T41" fmla="*/ 15 h 329"/>
                <a:gd name="T42" fmla="*/ 173 w 374"/>
                <a:gd name="T43" fmla="*/ 18 h 329"/>
                <a:gd name="T44" fmla="*/ 158 w 374"/>
                <a:gd name="T45" fmla="*/ 21 h 329"/>
                <a:gd name="T46" fmla="*/ 80 w 374"/>
                <a:gd name="T47" fmla="*/ 60 h 329"/>
                <a:gd name="T48" fmla="*/ 38 w 374"/>
                <a:gd name="T49" fmla="*/ 116 h 329"/>
                <a:gd name="T50" fmla="*/ 25 w 374"/>
                <a:gd name="T51" fmla="*/ 179 h 329"/>
                <a:gd name="T52" fmla="*/ 42 w 374"/>
                <a:gd name="T53" fmla="*/ 244 h 329"/>
                <a:gd name="T54" fmla="*/ 64 w 374"/>
                <a:gd name="T55" fmla="*/ 261 h 329"/>
                <a:gd name="T56" fmla="*/ 87 w 374"/>
                <a:gd name="T57" fmla="*/ 248 h 329"/>
                <a:gd name="T58" fmla="*/ 136 w 374"/>
                <a:gd name="T59" fmla="*/ 161 h 329"/>
                <a:gd name="T60" fmla="*/ 165 w 374"/>
                <a:gd name="T61" fmla="*/ 55 h 329"/>
                <a:gd name="T62" fmla="*/ 158 w 374"/>
                <a:gd name="T63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4" h="329">
                  <a:moveTo>
                    <a:pt x="173" y="18"/>
                  </a:moveTo>
                  <a:cubicBezTo>
                    <a:pt x="183" y="33"/>
                    <a:pt x="188" y="47"/>
                    <a:pt x="188" y="59"/>
                  </a:cubicBezTo>
                  <a:cubicBezTo>
                    <a:pt x="188" y="77"/>
                    <a:pt x="184" y="102"/>
                    <a:pt x="175" y="133"/>
                  </a:cubicBezTo>
                  <a:cubicBezTo>
                    <a:pt x="166" y="164"/>
                    <a:pt x="155" y="193"/>
                    <a:pt x="140" y="220"/>
                  </a:cubicBezTo>
                  <a:cubicBezTo>
                    <a:pt x="127" y="247"/>
                    <a:pt x="114" y="266"/>
                    <a:pt x="102" y="277"/>
                  </a:cubicBezTo>
                  <a:cubicBezTo>
                    <a:pt x="90" y="288"/>
                    <a:pt x="76" y="294"/>
                    <a:pt x="62" y="294"/>
                  </a:cubicBezTo>
                  <a:cubicBezTo>
                    <a:pt x="52" y="294"/>
                    <a:pt x="41" y="287"/>
                    <a:pt x="28" y="274"/>
                  </a:cubicBezTo>
                  <a:cubicBezTo>
                    <a:pt x="20" y="265"/>
                    <a:pt x="13" y="252"/>
                    <a:pt x="7" y="234"/>
                  </a:cubicBezTo>
                  <a:cubicBezTo>
                    <a:pt x="2" y="217"/>
                    <a:pt x="0" y="199"/>
                    <a:pt x="0" y="180"/>
                  </a:cubicBezTo>
                  <a:cubicBezTo>
                    <a:pt x="0" y="155"/>
                    <a:pt x="5" y="131"/>
                    <a:pt x="17" y="108"/>
                  </a:cubicBezTo>
                  <a:cubicBezTo>
                    <a:pt x="26" y="87"/>
                    <a:pt x="40" y="68"/>
                    <a:pt x="58" y="52"/>
                  </a:cubicBezTo>
                  <a:cubicBezTo>
                    <a:pt x="96" y="17"/>
                    <a:pt x="143" y="0"/>
                    <a:pt x="199" y="0"/>
                  </a:cubicBezTo>
                  <a:cubicBezTo>
                    <a:pt x="242" y="0"/>
                    <a:pt x="278" y="10"/>
                    <a:pt x="309" y="31"/>
                  </a:cubicBezTo>
                  <a:cubicBezTo>
                    <a:pt x="352" y="61"/>
                    <a:pt x="374" y="104"/>
                    <a:pt x="374" y="158"/>
                  </a:cubicBezTo>
                  <a:cubicBezTo>
                    <a:pt x="374" y="211"/>
                    <a:pt x="355" y="251"/>
                    <a:pt x="318" y="279"/>
                  </a:cubicBezTo>
                  <a:cubicBezTo>
                    <a:pt x="283" y="305"/>
                    <a:pt x="237" y="322"/>
                    <a:pt x="180" y="329"/>
                  </a:cubicBezTo>
                  <a:lnTo>
                    <a:pt x="177" y="315"/>
                  </a:lnTo>
                  <a:cubicBezTo>
                    <a:pt x="231" y="305"/>
                    <a:pt x="272" y="284"/>
                    <a:pt x="302" y="253"/>
                  </a:cubicBezTo>
                  <a:cubicBezTo>
                    <a:pt x="328" y="226"/>
                    <a:pt x="341" y="193"/>
                    <a:pt x="341" y="156"/>
                  </a:cubicBezTo>
                  <a:cubicBezTo>
                    <a:pt x="341" y="112"/>
                    <a:pt x="326" y="77"/>
                    <a:pt x="295" y="50"/>
                  </a:cubicBezTo>
                  <a:cubicBezTo>
                    <a:pt x="270" y="27"/>
                    <a:pt x="238" y="15"/>
                    <a:pt x="198" y="15"/>
                  </a:cubicBezTo>
                  <a:cubicBezTo>
                    <a:pt x="189" y="15"/>
                    <a:pt x="181" y="16"/>
                    <a:pt x="173" y="18"/>
                  </a:cubicBezTo>
                  <a:close/>
                  <a:moveTo>
                    <a:pt x="158" y="21"/>
                  </a:moveTo>
                  <a:cubicBezTo>
                    <a:pt x="126" y="29"/>
                    <a:pt x="100" y="42"/>
                    <a:pt x="80" y="60"/>
                  </a:cubicBezTo>
                  <a:cubicBezTo>
                    <a:pt x="62" y="75"/>
                    <a:pt x="49" y="94"/>
                    <a:pt x="38" y="116"/>
                  </a:cubicBezTo>
                  <a:cubicBezTo>
                    <a:pt x="29" y="137"/>
                    <a:pt x="25" y="158"/>
                    <a:pt x="25" y="179"/>
                  </a:cubicBezTo>
                  <a:cubicBezTo>
                    <a:pt x="24" y="205"/>
                    <a:pt x="30" y="227"/>
                    <a:pt x="42" y="244"/>
                  </a:cubicBezTo>
                  <a:cubicBezTo>
                    <a:pt x="49" y="255"/>
                    <a:pt x="56" y="261"/>
                    <a:pt x="64" y="261"/>
                  </a:cubicBezTo>
                  <a:cubicBezTo>
                    <a:pt x="71" y="261"/>
                    <a:pt x="78" y="256"/>
                    <a:pt x="87" y="248"/>
                  </a:cubicBezTo>
                  <a:cubicBezTo>
                    <a:pt x="105" y="229"/>
                    <a:pt x="121" y="200"/>
                    <a:pt x="136" y="161"/>
                  </a:cubicBezTo>
                  <a:cubicBezTo>
                    <a:pt x="155" y="113"/>
                    <a:pt x="165" y="78"/>
                    <a:pt x="165" y="55"/>
                  </a:cubicBezTo>
                  <a:cubicBezTo>
                    <a:pt x="165" y="39"/>
                    <a:pt x="163" y="28"/>
                    <a:pt x="158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8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370638" y="6200775"/>
              <a:ext cx="190500" cy="212725"/>
            </a:xfrm>
            <a:custGeom>
              <a:avLst/>
              <a:gdLst>
                <a:gd name="T0" fmla="*/ 113 w 445"/>
                <a:gd name="T1" fmla="*/ 205 h 433"/>
                <a:gd name="T2" fmla="*/ 164 w 445"/>
                <a:gd name="T3" fmla="*/ 177 h 433"/>
                <a:gd name="T4" fmla="*/ 185 w 445"/>
                <a:gd name="T5" fmla="*/ 218 h 433"/>
                <a:gd name="T6" fmla="*/ 113 w 445"/>
                <a:gd name="T7" fmla="*/ 361 h 433"/>
                <a:gd name="T8" fmla="*/ 196 w 445"/>
                <a:gd name="T9" fmla="*/ 337 h 433"/>
                <a:gd name="T10" fmla="*/ 37 w 445"/>
                <a:gd name="T11" fmla="*/ 407 h 433"/>
                <a:gd name="T12" fmla="*/ 6 w 445"/>
                <a:gd name="T13" fmla="*/ 385 h 433"/>
                <a:gd name="T14" fmla="*/ 87 w 445"/>
                <a:gd name="T15" fmla="*/ 218 h 433"/>
                <a:gd name="T16" fmla="*/ 11 w 445"/>
                <a:gd name="T17" fmla="*/ 205 h 433"/>
                <a:gd name="T18" fmla="*/ 87 w 445"/>
                <a:gd name="T19" fmla="*/ 139 h 433"/>
                <a:gd name="T20" fmla="*/ 9 w 445"/>
                <a:gd name="T21" fmla="*/ 184 h 433"/>
                <a:gd name="T22" fmla="*/ 89 w 445"/>
                <a:gd name="T23" fmla="*/ 0 h 433"/>
                <a:gd name="T24" fmla="*/ 112 w 445"/>
                <a:gd name="T25" fmla="*/ 27 h 433"/>
                <a:gd name="T26" fmla="*/ 206 w 445"/>
                <a:gd name="T27" fmla="*/ 109 h 433"/>
                <a:gd name="T28" fmla="*/ 175 w 445"/>
                <a:gd name="T29" fmla="*/ 111 h 433"/>
                <a:gd name="T30" fmla="*/ 60 w 445"/>
                <a:gd name="T31" fmla="*/ 127 h 433"/>
                <a:gd name="T32" fmla="*/ 146 w 445"/>
                <a:gd name="T33" fmla="*/ 101 h 433"/>
                <a:gd name="T34" fmla="*/ 167 w 445"/>
                <a:gd name="T35" fmla="*/ 139 h 433"/>
                <a:gd name="T36" fmla="*/ 256 w 445"/>
                <a:gd name="T37" fmla="*/ 237 h 433"/>
                <a:gd name="T38" fmla="*/ 384 w 445"/>
                <a:gd name="T39" fmla="*/ 214 h 433"/>
                <a:gd name="T40" fmla="*/ 409 w 445"/>
                <a:gd name="T41" fmla="*/ 249 h 433"/>
                <a:gd name="T42" fmla="*/ 398 w 445"/>
                <a:gd name="T43" fmla="*/ 433 h 433"/>
                <a:gd name="T44" fmla="*/ 370 w 445"/>
                <a:gd name="T45" fmla="*/ 397 h 433"/>
                <a:gd name="T46" fmla="*/ 252 w 445"/>
                <a:gd name="T47" fmla="*/ 433 h 433"/>
                <a:gd name="T48" fmla="*/ 225 w 445"/>
                <a:gd name="T49" fmla="*/ 221 h 433"/>
                <a:gd name="T50" fmla="*/ 252 w 445"/>
                <a:gd name="T51" fmla="*/ 248 h 433"/>
                <a:gd name="T52" fmla="*/ 370 w 445"/>
                <a:gd name="T53" fmla="*/ 385 h 433"/>
                <a:gd name="T54" fmla="*/ 252 w 445"/>
                <a:gd name="T55" fmla="*/ 248 h 433"/>
                <a:gd name="T56" fmla="*/ 67 w 445"/>
                <a:gd name="T57" fmla="*/ 328 h 433"/>
                <a:gd name="T58" fmla="*/ 38 w 445"/>
                <a:gd name="T59" fmla="*/ 338 h 433"/>
                <a:gd name="T60" fmla="*/ 17 w 445"/>
                <a:gd name="T61" fmla="*/ 249 h 433"/>
                <a:gd name="T62" fmla="*/ 128 w 445"/>
                <a:gd name="T63" fmla="*/ 337 h 433"/>
                <a:gd name="T64" fmla="*/ 192 w 445"/>
                <a:gd name="T65" fmla="*/ 255 h 433"/>
                <a:gd name="T66" fmla="*/ 139 w 445"/>
                <a:gd name="T67" fmla="*/ 342 h 433"/>
                <a:gd name="T68" fmla="*/ 340 w 445"/>
                <a:gd name="T69" fmla="*/ 9 h 433"/>
                <a:gd name="T70" fmla="*/ 420 w 445"/>
                <a:gd name="T71" fmla="*/ 219 h 433"/>
                <a:gd name="T72" fmla="*/ 340 w 445"/>
                <a:gd name="T73" fmla="*/ 9 h 433"/>
                <a:gd name="T74" fmla="*/ 261 w 445"/>
                <a:gd name="T75" fmla="*/ 13 h 433"/>
                <a:gd name="T76" fmla="*/ 287 w 445"/>
                <a:gd name="T77" fmla="*/ 44 h 433"/>
                <a:gd name="T78" fmla="*/ 189 w 445"/>
                <a:gd name="T79" fmla="*/ 22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5" h="433">
                  <a:moveTo>
                    <a:pt x="113" y="139"/>
                  </a:moveTo>
                  <a:lnTo>
                    <a:pt x="113" y="205"/>
                  </a:lnTo>
                  <a:lnTo>
                    <a:pt x="142" y="205"/>
                  </a:lnTo>
                  <a:lnTo>
                    <a:pt x="164" y="177"/>
                  </a:lnTo>
                  <a:cubicBezTo>
                    <a:pt x="170" y="184"/>
                    <a:pt x="179" y="194"/>
                    <a:pt x="190" y="208"/>
                  </a:cubicBezTo>
                  <a:lnTo>
                    <a:pt x="185" y="218"/>
                  </a:lnTo>
                  <a:lnTo>
                    <a:pt x="113" y="218"/>
                  </a:lnTo>
                  <a:lnTo>
                    <a:pt x="113" y="361"/>
                  </a:lnTo>
                  <a:lnTo>
                    <a:pt x="120" y="359"/>
                  </a:lnTo>
                  <a:cubicBezTo>
                    <a:pt x="142" y="353"/>
                    <a:pt x="167" y="346"/>
                    <a:pt x="196" y="337"/>
                  </a:cubicBezTo>
                  <a:lnTo>
                    <a:pt x="200" y="349"/>
                  </a:lnTo>
                  <a:cubicBezTo>
                    <a:pt x="135" y="376"/>
                    <a:pt x="80" y="396"/>
                    <a:pt x="37" y="407"/>
                  </a:cubicBezTo>
                  <a:cubicBezTo>
                    <a:pt x="35" y="421"/>
                    <a:pt x="32" y="427"/>
                    <a:pt x="28" y="427"/>
                  </a:cubicBezTo>
                  <a:cubicBezTo>
                    <a:pt x="21" y="427"/>
                    <a:pt x="13" y="413"/>
                    <a:pt x="6" y="385"/>
                  </a:cubicBezTo>
                  <a:cubicBezTo>
                    <a:pt x="35" y="380"/>
                    <a:pt x="62" y="374"/>
                    <a:pt x="87" y="368"/>
                  </a:cubicBezTo>
                  <a:lnTo>
                    <a:pt x="87" y="218"/>
                  </a:lnTo>
                  <a:lnTo>
                    <a:pt x="16" y="218"/>
                  </a:lnTo>
                  <a:lnTo>
                    <a:pt x="11" y="205"/>
                  </a:lnTo>
                  <a:lnTo>
                    <a:pt x="87" y="205"/>
                  </a:lnTo>
                  <a:lnTo>
                    <a:pt x="87" y="139"/>
                  </a:lnTo>
                  <a:lnTo>
                    <a:pt x="51" y="139"/>
                  </a:lnTo>
                  <a:cubicBezTo>
                    <a:pt x="38" y="155"/>
                    <a:pt x="24" y="170"/>
                    <a:pt x="9" y="184"/>
                  </a:cubicBezTo>
                  <a:lnTo>
                    <a:pt x="0" y="176"/>
                  </a:lnTo>
                  <a:cubicBezTo>
                    <a:pt x="42" y="124"/>
                    <a:pt x="72" y="65"/>
                    <a:pt x="89" y="0"/>
                  </a:cubicBezTo>
                  <a:cubicBezTo>
                    <a:pt x="118" y="4"/>
                    <a:pt x="133" y="9"/>
                    <a:pt x="133" y="16"/>
                  </a:cubicBezTo>
                  <a:cubicBezTo>
                    <a:pt x="133" y="19"/>
                    <a:pt x="126" y="23"/>
                    <a:pt x="112" y="27"/>
                  </a:cubicBezTo>
                  <a:cubicBezTo>
                    <a:pt x="138" y="39"/>
                    <a:pt x="160" y="53"/>
                    <a:pt x="180" y="70"/>
                  </a:cubicBezTo>
                  <a:cubicBezTo>
                    <a:pt x="197" y="86"/>
                    <a:pt x="206" y="99"/>
                    <a:pt x="206" y="109"/>
                  </a:cubicBezTo>
                  <a:cubicBezTo>
                    <a:pt x="206" y="120"/>
                    <a:pt x="201" y="125"/>
                    <a:pt x="190" y="125"/>
                  </a:cubicBezTo>
                  <a:cubicBezTo>
                    <a:pt x="186" y="125"/>
                    <a:pt x="180" y="120"/>
                    <a:pt x="175" y="111"/>
                  </a:cubicBezTo>
                  <a:cubicBezTo>
                    <a:pt x="157" y="81"/>
                    <a:pt x="135" y="57"/>
                    <a:pt x="107" y="37"/>
                  </a:cubicBezTo>
                  <a:cubicBezTo>
                    <a:pt x="93" y="72"/>
                    <a:pt x="77" y="102"/>
                    <a:pt x="60" y="127"/>
                  </a:cubicBezTo>
                  <a:lnTo>
                    <a:pt x="126" y="127"/>
                  </a:lnTo>
                  <a:lnTo>
                    <a:pt x="146" y="101"/>
                  </a:lnTo>
                  <a:cubicBezTo>
                    <a:pt x="151" y="106"/>
                    <a:pt x="160" y="115"/>
                    <a:pt x="173" y="129"/>
                  </a:cubicBezTo>
                  <a:lnTo>
                    <a:pt x="167" y="139"/>
                  </a:lnTo>
                  <a:lnTo>
                    <a:pt x="113" y="139"/>
                  </a:lnTo>
                  <a:close/>
                  <a:moveTo>
                    <a:pt x="256" y="237"/>
                  </a:moveTo>
                  <a:lnTo>
                    <a:pt x="366" y="237"/>
                  </a:lnTo>
                  <a:lnTo>
                    <a:pt x="384" y="214"/>
                  </a:lnTo>
                  <a:cubicBezTo>
                    <a:pt x="404" y="230"/>
                    <a:pt x="414" y="240"/>
                    <a:pt x="414" y="243"/>
                  </a:cubicBezTo>
                  <a:cubicBezTo>
                    <a:pt x="414" y="245"/>
                    <a:pt x="412" y="247"/>
                    <a:pt x="409" y="249"/>
                  </a:cubicBezTo>
                  <a:lnTo>
                    <a:pt x="398" y="257"/>
                  </a:lnTo>
                  <a:lnTo>
                    <a:pt x="398" y="433"/>
                  </a:lnTo>
                  <a:lnTo>
                    <a:pt x="370" y="433"/>
                  </a:lnTo>
                  <a:lnTo>
                    <a:pt x="370" y="397"/>
                  </a:lnTo>
                  <a:lnTo>
                    <a:pt x="252" y="397"/>
                  </a:lnTo>
                  <a:lnTo>
                    <a:pt x="252" y="433"/>
                  </a:lnTo>
                  <a:lnTo>
                    <a:pt x="225" y="433"/>
                  </a:lnTo>
                  <a:lnTo>
                    <a:pt x="225" y="221"/>
                  </a:lnTo>
                  <a:cubicBezTo>
                    <a:pt x="235" y="225"/>
                    <a:pt x="245" y="231"/>
                    <a:pt x="256" y="237"/>
                  </a:cubicBezTo>
                  <a:close/>
                  <a:moveTo>
                    <a:pt x="252" y="248"/>
                  </a:moveTo>
                  <a:lnTo>
                    <a:pt x="252" y="385"/>
                  </a:lnTo>
                  <a:lnTo>
                    <a:pt x="370" y="385"/>
                  </a:lnTo>
                  <a:lnTo>
                    <a:pt x="370" y="248"/>
                  </a:lnTo>
                  <a:lnTo>
                    <a:pt x="252" y="248"/>
                  </a:lnTo>
                  <a:close/>
                  <a:moveTo>
                    <a:pt x="27" y="244"/>
                  </a:moveTo>
                  <a:cubicBezTo>
                    <a:pt x="53" y="273"/>
                    <a:pt x="67" y="302"/>
                    <a:pt x="67" y="328"/>
                  </a:cubicBezTo>
                  <a:cubicBezTo>
                    <a:pt x="67" y="343"/>
                    <a:pt x="61" y="350"/>
                    <a:pt x="51" y="350"/>
                  </a:cubicBezTo>
                  <a:cubicBezTo>
                    <a:pt x="42" y="350"/>
                    <a:pt x="38" y="346"/>
                    <a:pt x="38" y="338"/>
                  </a:cubicBezTo>
                  <a:lnTo>
                    <a:pt x="39" y="324"/>
                  </a:lnTo>
                  <a:cubicBezTo>
                    <a:pt x="39" y="300"/>
                    <a:pt x="31" y="275"/>
                    <a:pt x="17" y="249"/>
                  </a:cubicBezTo>
                  <a:lnTo>
                    <a:pt x="27" y="244"/>
                  </a:lnTo>
                  <a:close/>
                  <a:moveTo>
                    <a:pt x="128" y="337"/>
                  </a:moveTo>
                  <a:cubicBezTo>
                    <a:pt x="139" y="305"/>
                    <a:pt x="147" y="271"/>
                    <a:pt x="153" y="235"/>
                  </a:cubicBezTo>
                  <a:cubicBezTo>
                    <a:pt x="179" y="241"/>
                    <a:pt x="192" y="247"/>
                    <a:pt x="192" y="255"/>
                  </a:cubicBezTo>
                  <a:cubicBezTo>
                    <a:pt x="192" y="259"/>
                    <a:pt x="186" y="262"/>
                    <a:pt x="176" y="263"/>
                  </a:cubicBezTo>
                  <a:cubicBezTo>
                    <a:pt x="164" y="293"/>
                    <a:pt x="151" y="319"/>
                    <a:pt x="139" y="342"/>
                  </a:cubicBezTo>
                  <a:lnTo>
                    <a:pt x="128" y="337"/>
                  </a:lnTo>
                  <a:close/>
                  <a:moveTo>
                    <a:pt x="340" y="9"/>
                  </a:moveTo>
                  <a:cubicBezTo>
                    <a:pt x="363" y="84"/>
                    <a:pt x="399" y="144"/>
                    <a:pt x="445" y="190"/>
                  </a:cubicBezTo>
                  <a:cubicBezTo>
                    <a:pt x="436" y="197"/>
                    <a:pt x="428" y="207"/>
                    <a:pt x="420" y="219"/>
                  </a:cubicBezTo>
                  <a:cubicBezTo>
                    <a:pt x="379" y="170"/>
                    <a:pt x="348" y="101"/>
                    <a:pt x="328" y="14"/>
                  </a:cubicBezTo>
                  <a:lnTo>
                    <a:pt x="340" y="9"/>
                  </a:lnTo>
                  <a:close/>
                  <a:moveTo>
                    <a:pt x="189" y="226"/>
                  </a:moveTo>
                  <a:cubicBezTo>
                    <a:pt x="223" y="174"/>
                    <a:pt x="246" y="103"/>
                    <a:pt x="261" y="13"/>
                  </a:cubicBezTo>
                  <a:cubicBezTo>
                    <a:pt x="291" y="21"/>
                    <a:pt x="306" y="29"/>
                    <a:pt x="306" y="35"/>
                  </a:cubicBezTo>
                  <a:cubicBezTo>
                    <a:pt x="306" y="39"/>
                    <a:pt x="300" y="42"/>
                    <a:pt x="287" y="44"/>
                  </a:cubicBezTo>
                  <a:cubicBezTo>
                    <a:pt x="268" y="122"/>
                    <a:pt x="239" y="186"/>
                    <a:pt x="200" y="234"/>
                  </a:cubicBezTo>
                  <a:lnTo>
                    <a:pt x="189" y="22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8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81775" y="6200775"/>
              <a:ext cx="177800" cy="212725"/>
            </a:xfrm>
            <a:custGeom>
              <a:avLst/>
              <a:gdLst>
                <a:gd name="T0" fmla="*/ 154 w 418"/>
                <a:gd name="T1" fmla="*/ 126 h 431"/>
                <a:gd name="T2" fmla="*/ 184 w 418"/>
                <a:gd name="T3" fmla="*/ 126 h 431"/>
                <a:gd name="T4" fmla="*/ 193 w 418"/>
                <a:gd name="T5" fmla="*/ 79 h 431"/>
                <a:gd name="T6" fmla="*/ 195 w 418"/>
                <a:gd name="T7" fmla="*/ 72 h 431"/>
                <a:gd name="T8" fmla="*/ 4 w 418"/>
                <a:gd name="T9" fmla="*/ 72 h 431"/>
                <a:gd name="T10" fmla="*/ 0 w 418"/>
                <a:gd name="T11" fmla="*/ 59 h 431"/>
                <a:gd name="T12" fmla="*/ 197 w 418"/>
                <a:gd name="T13" fmla="*/ 59 h 431"/>
                <a:gd name="T14" fmla="*/ 204 w 418"/>
                <a:gd name="T15" fmla="*/ 0 h 431"/>
                <a:gd name="T16" fmla="*/ 249 w 418"/>
                <a:gd name="T17" fmla="*/ 15 h 431"/>
                <a:gd name="T18" fmla="*/ 229 w 418"/>
                <a:gd name="T19" fmla="*/ 27 h 431"/>
                <a:gd name="T20" fmla="*/ 225 w 418"/>
                <a:gd name="T21" fmla="*/ 59 h 431"/>
                <a:gd name="T22" fmla="*/ 349 w 418"/>
                <a:gd name="T23" fmla="*/ 59 h 431"/>
                <a:gd name="T24" fmla="*/ 375 w 418"/>
                <a:gd name="T25" fmla="*/ 26 h 431"/>
                <a:gd name="T26" fmla="*/ 406 w 418"/>
                <a:gd name="T27" fmla="*/ 56 h 431"/>
                <a:gd name="T28" fmla="*/ 411 w 418"/>
                <a:gd name="T29" fmla="*/ 62 h 431"/>
                <a:gd name="T30" fmla="*/ 406 w 418"/>
                <a:gd name="T31" fmla="*/ 72 h 431"/>
                <a:gd name="T32" fmla="*/ 223 w 418"/>
                <a:gd name="T33" fmla="*/ 72 h 431"/>
                <a:gd name="T34" fmla="*/ 213 w 418"/>
                <a:gd name="T35" fmla="*/ 126 h 431"/>
                <a:gd name="T36" fmla="*/ 313 w 418"/>
                <a:gd name="T37" fmla="*/ 126 h 431"/>
                <a:gd name="T38" fmla="*/ 331 w 418"/>
                <a:gd name="T39" fmla="*/ 105 h 431"/>
                <a:gd name="T40" fmla="*/ 361 w 418"/>
                <a:gd name="T41" fmla="*/ 133 h 431"/>
                <a:gd name="T42" fmla="*/ 355 w 418"/>
                <a:gd name="T43" fmla="*/ 140 h 431"/>
                <a:gd name="T44" fmla="*/ 344 w 418"/>
                <a:gd name="T45" fmla="*/ 148 h 431"/>
                <a:gd name="T46" fmla="*/ 344 w 418"/>
                <a:gd name="T47" fmla="*/ 356 h 431"/>
                <a:gd name="T48" fmla="*/ 317 w 418"/>
                <a:gd name="T49" fmla="*/ 356 h 431"/>
                <a:gd name="T50" fmla="*/ 317 w 418"/>
                <a:gd name="T51" fmla="*/ 331 h 431"/>
                <a:gd name="T52" fmla="*/ 146 w 418"/>
                <a:gd name="T53" fmla="*/ 331 h 431"/>
                <a:gd name="T54" fmla="*/ 146 w 418"/>
                <a:gd name="T55" fmla="*/ 359 h 431"/>
                <a:gd name="T56" fmla="*/ 118 w 418"/>
                <a:gd name="T57" fmla="*/ 359 h 431"/>
                <a:gd name="T58" fmla="*/ 118 w 418"/>
                <a:gd name="T59" fmla="*/ 110 h 431"/>
                <a:gd name="T60" fmla="*/ 149 w 418"/>
                <a:gd name="T61" fmla="*/ 123 h 431"/>
                <a:gd name="T62" fmla="*/ 154 w 418"/>
                <a:gd name="T63" fmla="*/ 126 h 431"/>
                <a:gd name="T64" fmla="*/ 146 w 418"/>
                <a:gd name="T65" fmla="*/ 138 h 431"/>
                <a:gd name="T66" fmla="*/ 146 w 418"/>
                <a:gd name="T67" fmla="*/ 188 h 431"/>
                <a:gd name="T68" fmla="*/ 317 w 418"/>
                <a:gd name="T69" fmla="*/ 188 h 431"/>
                <a:gd name="T70" fmla="*/ 317 w 418"/>
                <a:gd name="T71" fmla="*/ 138 h 431"/>
                <a:gd name="T72" fmla="*/ 146 w 418"/>
                <a:gd name="T73" fmla="*/ 138 h 431"/>
                <a:gd name="T74" fmla="*/ 317 w 418"/>
                <a:gd name="T75" fmla="*/ 319 h 431"/>
                <a:gd name="T76" fmla="*/ 317 w 418"/>
                <a:gd name="T77" fmla="*/ 264 h 431"/>
                <a:gd name="T78" fmla="*/ 146 w 418"/>
                <a:gd name="T79" fmla="*/ 264 h 431"/>
                <a:gd name="T80" fmla="*/ 146 w 418"/>
                <a:gd name="T81" fmla="*/ 319 h 431"/>
                <a:gd name="T82" fmla="*/ 317 w 418"/>
                <a:gd name="T83" fmla="*/ 319 h 431"/>
                <a:gd name="T84" fmla="*/ 317 w 418"/>
                <a:gd name="T85" fmla="*/ 251 h 431"/>
                <a:gd name="T86" fmla="*/ 317 w 418"/>
                <a:gd name="T87" fmla="*/ 199 h 431"/>
                <a:gd name="T88" fmla="*/ 146 w 418"/>
                <a:gd name="T89" fmla="*/ 199 h 431"/>
                <a:gd name="T90" fmla="*/ 146 w 418"/>
                <a:gd name="T91" fmla="*/ 251 h 431"/>
                <a:gd name="T92" fmla="*/ 317 w 418"/>
                <a:gd name="T93" fmla="*/ 251 h 431"/>
                <a:gd name="T94" fmla="*/ 52 w 418"/>
                <a:gd name="T95" fmla="*/ 399 h 431"/>
                <a:gd name="T96" fmla="*/ 52 w 418"/>
                <a:gd name="T97" fmla="*/ 431 h 431"/>
                <a:gd name="T98" fmla="*/ 23 w 418"/>
                <a:gd name="T99" fmla="*/ 431 h 431"/>
                <a:gd name="T100" fmla="*/ 23 w 418"/>
                <a:gd name="T101" fmla="*/ 142 h 431"/>
                <a:gd name="T102" fmla="*/ 70 w 418"/>
                <a:gd name="T103" fmla="*/ 155 h 431"/>
                <a:gd name="T104" fmla="*/ 52 w 418"/>
                <a:gd name="T105" fmla="*/ 167 h 431"/>
                <a:gd name="T106" fmla="*/ 52 w 418"/>
                <a:gd name="T107" fmla="*/ 388 h 431"/>
                <a:gd name="T108" fmla="*/ 358 w 418"/>
                <a:gd name="T109" fmla="*/ 388 h 431"/>
                <a:gd name="T110" fmla="*/ 383 w 418"/>
                <a:gd name="T111" fmla="*/ 352 h 431"/>
                <a:gd name="T112" fmla="*/ 392 w 418"/>
                <a:gd name="T113" fmla="*/ 361 h 431"/>
                <a:gd name="T114" fmla="*/ 418 w 418"/>
                <a:gd name="T115" fmla="*/ 390 h 431"/>
                <a:gd name="T116" fmla="*/ 413 w 418"/>
                <a:gd name="T117" fmla="*/ 399 h 431"/>
                <a:gd name="T118" fmla="*/ 52 w 418"/>
                <a:gd name="T119" fmla="*/ 39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431">
                  <a:moveTo>
                    <a:pt x="154" y="126"/>
                  </a:moveTo>
                  <a:lnTo>
                    <a:pt x="184" y="126"/>
                  </a:lnTo>
                  <a:cubicBezTo>
                    <a:pt x="188" y="109"/>
                    <a:pt x="191" y="93"/>
                    <a:pt x="193" y="79"/>
                  </a:cubicBezTo>
                  <a:lnTo>
                    <a:pt x="195" y="72"/>
                  </a:lnTo>
                  <a:lnTo>
                    <a:pt x="4" y="72"/>
                  </a:lnTo>
                  <a:lnTo>
                    <a:pt x="0" y="59"/>
                  </a:lnTo>
                  <a:lnTo>
                    <a:pt x="197" y="59"/>
                  </a:lnTo>
                  <a:cubicBezTo>
                    <a:pt x="201" y="23"/>
                    <a:pt x="204" y="3"/>
                    <a:pt x="204" y="0"/>
                  </a:cubicBezTo>
                  <a:cubicBezTo>
                    <a:pt x="234" y="3"/>
                    <a:pt x="249" y="8"/>
                    <a:pt x="249" y="15"/>
                  </a:cubicBezTo>
                  <a:cubicBezTo>
                    <a:pt x="249" y="19"/>
                    <a:pt x="243" y="23"/>
                    <a:pt x="229" y="27"/>
                  </a:cubicBezTo>
                  <a:cubicBezTo>
                    <a:pt x="228" y="32"/>
                    <a:pt x="227" y="42"/>
                    <a:pt x="225" y="59"/>
                  </a:cubicBezTo>
                  <a:lnTo>
                    <a:pt x="349" y="59"/>
                  </a:lnTo>
                  <a:lnTo>
                    <a:pt x="375" y="26"/>
                  </a:lnTo>
                  <a:cubicBezTo>
                    <a:pt x="386" y="35"/>
                    <a:pt x="396" y="45"/>
                    <a:pt x="406" y="56"/>
                  </a:cubicBezTo>
                  <a:lnTo>
                    <a:pt x="411" y="62"/>
                  </a:lnTo>
                  <a:lnTo>
                    <a:pt x="406" y="72"/>
                  </a:lnTo>
                  <a:lnTo>
                    <a:pt x="223" y="72"/>
                  </a:lnTo>
                  <a:cubicBezTo>
                    <a:pt x="219" y="94"/>
                    <a:pt x="215" y="112"/>
                    <a:pt x="213" y="126"/>
                  </a:cubicBezTo>
                  <a:lnTo>
                    <a:pt x="313" y="126"/>
                  </a:lnTo>
                  <a:lnTo>
                    <a:pt x="331" y="105"/>
                  </a:lnTo>
                  <a:cubicBezTo>
                    <a:pt x="351" y="119"/>
                    <a:pt x="361" y="129"/>
                    <a:pt x="361" y="133"/>
                  </a:cubicBezTo>
                  <a:cubicBezTo>
                    <a:pt x="361" y="136"/>
                    <a:pt x="359" y="138"/>
                    <a:pt x="355" y="140"/>
                  </a:cubicBezTo>
                  <a:lnTo>
                    <a:pt x="344" y="148"/>
                  </a:lnTo>
                  <a:lnTo>
                    <a:pt x="344" y="356"/>
                  </a:lnTo>
                  <a:lnTo>
                    <a:pt x="317" y="356"/>
                  </a:lnTo>
                  <a:lnTo>
                    <a:pt x="317" y="331"/>
                  </a:lnTo>
                  <a:lnTo>
                    <a:pt x="146" y="331"/>
                  </a:lnTo>
                  <a:lnTo>
                    <a:pt x="146" y="359"/>
                  </a:lnTo>
                  <a:lnTo>
                    <a:pt x="118" y="359"/>
                  </a:lnTo>
                  <a:lnTo>
                    <a:pt x="118" y="110"/>
                  </a:lnTo>
                  <a:cubicBezTo>
                    <a:pt x="128" y="114"/>
                    <a:pt x="139" y="118"/>
                    <a:pt x="149" y="123"/>
                  </a:cubicBezTo>
                  <a:lnTo>
                    <a:pt x="154" y="126"/>
                  </a:lnTo>
                  <a:close/>
                  <a:moveTo>
                    <a:pt x="146" y="138"/>
                  </a:moveTo>
                  <a:lnTo>
                    <a:pt x="146" y="188"/>
                  </a:lnTo>
                  <a:lnTo>
                    <a:pt x="317" y="188"/>
                  </a:lnTo>
                  <a:lnTo>
                    <a:pt x="317" y="138"/>
                  </a:lnTo>
                  <a:lnTo>
                    <a:pt x="146" y="138"/>
                  </a:lnTo>
                  <a:close/>
                  <a:moveTo>
                    <a:pt x="317" y="319"/>
                  </a:moveTo>
                  <a:lnTo>
                    <a:pt x="317" y="264"/>
                  </a:lnTo>
                  <a:lnTo>
                    <a:pt x="146" y="264"/>
                  </a:lnTo>
                  <a:lnTo>
                    <a:pt x="146" y="319"/>
                  </a:lnTo>
                  <a:lnTo>
                    <a:pt x="317" y="319"/>
                  </a:lnTo>
                  <a:close/>
                  <a:moveTo>
                    <a:pt x="317" y="251"/>
                  </a:moveTo>
                  <a:lnTo>
                    <a:pt x="317" y="199"/>
                  </a:lnTo>
                  <a:lnTo>
                    <a:pt x="146" y="199"/>
                  </a:lnTo>
                  <a:lnTo>
                    <a:pt x="146" y="251"/>
                  </a:lnTo>
                  <a:lnTo>
                    <a:pt x="317" y="251"/>
                  </a:lnTo>
                  <a:close/>
                  <a:moveTo>
                    <a:pt x="52" y="399"/>
                  </a:moveTo>
                  <a:lnTo>
                    <a:pt x="52" y="431"/>
                  </a:lnTo>
                  <a:lnTo>
                    <a:pt x="23" y="431"/>
                  </a:lnTo>
                  <a:lnTo>
                    <a:pt x="23" y="142"/>
                  </a:lnTo>
                  <a:cubicBezTo>
                    <a:pt x="55" y="143"/>
                    <a:pt x="70" y="148"/>
                    <a:pt x="70" y="155"/>
                  </a:cubicBezTo>
                  <a:cubicBezTo>
                    <a:pt x="70" y="159"/>
                    <a:pt x="64" y="163"/>
                    <a:pt x="52" y="167"/>
                  </a:cubicBezTo>
                  <a:lnTo>
                    <a:pt x="52" y="388"/>
                  </a:lnTo>
                  <a:lnTo>
                    <a:pt x="358" y="388"/>
                  </a:lnTo>
                  <a:lnTo>
                    <a:pt x="383" y="352"/>
                  </a:lnTo>
                  <a:cubicBezTo>
                    <a:pt x="387" y="356"/>
                    <a:pt x="390" y="358"/>
                    <a:pt x="392" y="361"/>
                  </a:cubicBezTo>
                  <a:cubicBezTo>
                    <a:pt x="400" y="368"/>
                    <a:pt x="409" y="378"/>
                    <a:pt x="418" y="390"/>
                  </a:cubicBezTo>
                  <a:lnTo>
                    <a:pt x="413" y="399"/>
                  </a:lnTo>
                  <a:lnTo>
                    <a:pt x="52" y="3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8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86563" y="6200775"/>
              <a:ext cx="174625" cy="212725"/>
            </a:xfrm>
            <a:custGeom>
              <a:avLst/>
              <a:gdLst>
                <a:gd name="T0" fmla="*/ 187 w 408"/>
                <a:gd name="T1" fmla="*/ 93 h 433"/>
                <a:gd name="T2" fmla="*/ 187 w 408"/>
                <a:gd name="T3" fmla="*/ 0 h 433"/>
                <a:gd name="T4" fmla="*/ 238 w 408"/>
                <a:gd name="T5" fmla="*/ 13 h 433"/>
                <a:gd name="T6" fmla="*/ 216 w 408"/>
                <a:gd name="T7" fmla="*/ 28 h 433"/>
                <a:gd name="T8" fmla="*/ 216 w 408"/>
                <a:gd name="T9" fmla="*/ 93 h 433"/>
                <a:gd name="T10" fmla="*/ 346 w 408"/>
                <a:gd name="T11" fmla="*/ 93 h 433"/>
                <a:gd name="T12" fmla="*/ 372 w 408"/>
                <a:gd name="T13" fmla="*/ 59 h 433"/>
                <a:gd name="T14" fmla="*/ 408 w 408"/>
                <a:gd name="T15" fmla="*/ 96 h 433"/>
                <a:gd name="T16" fmla="*/ 403 w 408"/>
                <a:gd name="T17" fmla="*/ 106 h 433"/>
                <a:gd name="T18" fmla="*/ 190 w 408"/>
                <a:gd name="T19" fmla="*/ 106 h 433"/>
                <a:gd name="T20" fmla="*/ 184 w 408"/>
                <a:gd name="T21" fmla="*/ 198 h 433"/>
                <a:gd name="T22" fmla="*/ 326 w 408"/>
                <a:gd name="T23" fmla="*/ 198 h 433"/>
                <a:gd name="T24" fmla="*/ 345 w 408"/>
                <a:gd name="T25" fmla="*/ 175 h 433"/>
                <a:gd name="T26" fmla="*/ 376 w 408"/>
                <a:gd name="T27" fmla="*/ 206 h 433"/>
                <a:gd name="T28" fmla="*/ 371 w 408"/>
                <a:gd name="T29" fmla="*/ 212 h 433"/>
                <a:gd name="T30" fmla="*/ 358 w 408"/>
                <a:gd name="T31" fmla="*/ 220 h 433"/>
                <a:gd name="T32" fmla="*/ 324 w 408"/>
                <a:gd name="T33" fmla="*/ 411 h 433"/>
                <a:gd name="T34" fmla="*/ 276 w 408"/>
                <a:gd name="T35" fmla="*/ 427 h 433"/>
                <a:gd name="T36" fmla="*/ 255 w 408"/>
                <a:gd name="T37" fmla="*/ 406 h 433"/>
                <a:gd name="T38" fmla="*/ 194 w 408"/>
                <a:gd name="T39" fmla="*/ 393 h 433"/>
                <a:gd name="T40" fmla="*/ 194 w 408"/>
                <a:gd name="T41" fmla="*/ 379 h 433"/>
                <a:gd name="T42" fmla="*/ 278 w 408"/>
                <a:gd name="T43" fmla="*/ 386 h 433"/>
                <a:gd name="T44" fmla="*/ 314 w 408"/>
                <a:gd name="T45" fmla="*/ 363 h 433"/>
                <a:gd name="T46" fmla="*/ 330 w 408"/>
                <a:gd name="T47" fmla="*/ 211 h 433"/>
                <a:gd name="T48" fmla="*/ 182 w 408"/>
                <a:gd name="T49" fmla="*/ 211 h 433"/>
                <a:gd name="T50" fmla="*/ 136 w 408"/>
                <a:gd name="T51" fmla="*/ 339 h 433"/>
                <a:gd name="T52" fmla="*/ 17 w 408"/>
                <a:gd name="T53" fmla="*/ 433 h 433"/>
                <a:gd name="T54" fmla="*/ 10 w 408"/>
                <a:gd name="T55" fmla="*/ 422 h 433"/>
                <a:gd name="T56" fmla="*/ 140 w 408"/>
                <a:gd name="T57" fmla="*/ 268 h 433"/>
                <a:gd name="T58" fmla="*/ 159 w 408"/>
                <a:gd name="T59" fmla="*/ 147 h 433"/>
                <a:gd name="T60" fmla="*/ 159 w 408"/>
                <a:gd name="T61" fmla="*/ 138 h 433"/>
                <a:gd name="T62" fmla="*/ 159 w 408"/>
                <a:gd name="T63" fmla="*/ 130 h 433"/>
                <a:gd name="T64" fmla="*/ 160 w 408"/>
                <a:gd name="T65" fmla="*/ 106 h 433"/>
                <a:gd name="T66" fmla="*/ 4 w 408"/>
                <a:gd name="T67" fmla="*/ 106 h 433"/>
                <a:gd name="T68" fmla="*/ 0 w 408"/>
                <a:gd name="T69" fmla="*/ 93 h 433"/>
                <a:gd name="T70" fmla="*/ 187 w 408"/>
                <a:gd name="T71" fmla="*/ 9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433">
                  <a:moveTo>
                    <a:pt x="187" y="93"/>
                  </a:moveTo>
                  <a:lnTo>
                    <a:pt x="187" y="0"/>
                  </a:lnTo>
                  <a:cubicBezTo>
                    <a:pt x="221" y="1"/>
                    <a:pt x="238" y="5"/>
                    <a:pt x="238" y="13"/>
                  </a:cubicBezTo>
                  <a:cubicBezTo>
                    <a:pt x="238" y="17"/>
                    <a:pt x="231" y="22"/>
                    <a:pt x="216" y="28"/>
                  </a:cubicBezTo>
                  <a:lnTo>
                    <a:pt x="216" y="93"/>
                  </a:lnTo>
                  <a:lnTo>
                    <a:pt x="346" y="93"/>
                  </a:lnTo>
                  <a:lnTo>
                    <a:pt x="372" y="59"/>
                  </a:lnTo>
                  <a:cubicBezTo>
                    <a:pt x="383" y="69"/>
                    <a:pt x="395" y="81"/>
                    <a:pt x="408" y="96"/>
                  </a:cubicBezTo>
                  <a:lnTo>
                    <a:pt x="403" y="106"/>
                  </a:lnTo>
                  <a:lnTo>
                    <a:pt x="190" y="106"/>
                  </a:lnTo>
                  <a:cubicBezTo>
                    <a:pt x="190" y="142"/>
                    <a:pt x="188" y="173"/>
                    <a:pt x="184" y="198"/>
                  </a:cubicBezTo>
                  <a:lnTo>
                    <a:pt x="326" y="198"/>
                  </a:lnTo>
                  <a:lnTo>
                    <a:pt x="345" y="175"/>
                  </a:lnTo>
                  <a:cubicBezTo>
                    <a:pt x="365" y="191"/>
                    <a:pt x="376" y="201"/>
                    <a:pt x="376" y="206"/>
                  </a:cubicBezTo>
                  <a:cubicBezTo>
                    <a:pt x="376" y="208"/>
                    <a:pt x="374" y="210"/>
                    <a:pt x="371" y="212"/>
                  </a:cubicBezTo>
                  <a:lnTo>
                    <a:pt x="358" y="220"/>
                  </a:lnTo>
                  <a:cubicBezTo>
                    <a:pt x="356" y="328"/>
                    <a:pt x="344" y="392"/>
                    <a:pt x="324" y="411"/>
                  </a:cubicBezTo>
                  <a:cubicBezTo>
                    <a:pt x="313" y="422"/>
                    <a:pt x="297" y="428"/>
                    <a:pt x="276" y="427"/>
                  </a:cubicBezTo>
                  <a:cubicBezTo>
                    <a:pt x="276" y="418"/>
                    <a:pt x="269" y="410"/>
                    <a:pt x="255" y="406"/>
                  </a:cubicBezTo>
                  <a:cubicBezTo>
                    <a:pt x="245" y="402"/>
                    <a:pt x="225" y="398"/>
                    <a:pt x="194" y="393"/>
                  </a:cubicBezTo>
                  <a:lnTo>
                    <a:pt x="194" y="379"/>
                  </a:lnTo>
                  <a:cubicBezTo>
                    <a:pt x="228" y="384"/>
                    <a:pt x="256" y="386"/>
                    <a:pt x="278" y="386"/>
                  </a:cubicBezTo>
                  <a:cubicBezTo>
                    <a:pt x="298" y="386"/>
                    <a:pt x="310" y="378"/>
                    <a:pt x="314" y="363"/>
                  </a:cubicBezTo>
                  <a:cubicBezTo>
                    <a:pt x="324" y="329"/>
                    <a:pt x="329" y="279"/>
                    <a:pt x="330" y="211"/>
                  </a:cubicBezTo>
                  <a:lnTo>
                    <a:pt x="182" y="211"/>
                  </a:lnTo>
                  <a:cubicBezTo>
                    <a:pt x="174" y="261"/>
                    <a:pt x="159" y="304"/>
                    <a:pt x="136" y="339"/>
                  </a:cubicBezTo>
                  <a:cubicBezTo>
                    <a:pt x="110" y="378"/>
                    <a:pt x="70" y="409"/>
                    <a:pt x="17" y="433"/>
                  </a:cubicBezTo>
                  <a:lnTo>
                    <a:pt x="10" y="422"/>
                  </a:lnTo>
                  <a:cubicBezTo>
                    <a:pt x="76" y="383"/>
                    <a:pt x="119" y="332"/>
                    <a:pt x="140" y="268"/>
                  </a:cubicBezTo>
                  <a:cubicBezTo>
                    <a:pt x="150" y="236"/>
                    <a:pt x="156" y="195"/>
                    <a:pt x="159" y="147"/>
                  </a:cubicBezTo>
                  <a:lnTo>
                    <a:pt x="159" y="138"/>
                  </a:lnTo>
                  <a:lnTo>
                    <a:pt x="159" y="130"/>
                  </a:lnTo>
                  <a:cubicBezTo>
                    <a:pt x="159" y="122"/>
                    <a:pt x="160" y="114"/>
                    <a:pt x="160" y="106"/>
                  </a:cubicBezTo>
                  <a:lnTo>
                    <a:pt x="4" y="106"/>
                  </a:lnTo>
                  <a:lnTo>
                    <a:pt x="0" y="93"/>
                  </a:lnTo>
                  <a:lnTo>
                    <a:pt x="18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87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7000875" y="6202363"/>
              <a:ext cx="163513" cy="211138"/>
            </a:xfrm>
            <a:custGeom>
              <a:avLst/>
              <a:gdLst>
                <a:gd name="T0" fmla="*/ 131 w 383"/>
                <a:gd name="T1" fmla="*/ 88 h 430"/>
                <a:gd name="T2" fmla="*/ 155 w 383"/>
                <a:gd name="T3" fmla="*/ 0 h 430"/>
                <a:gd name="T4" fmla="*/ 205 w 383"/>
                <a:gd name="T5" fmla="*/ 21 h 430"/>
                <a:gd name="T6" fmla="*/ 183 w 383"/>
                <a:gd name="T7" fmla="*/ 30 h 430"/>
                <a:gd name="T8" fmla="*/ 147 w 383"/>
                <a:gd name="T9" fmla="*/ 88 h 430"/>
                <a:gd name="T10" fmla="*/ 332 w 383"/>
                <a:gd name="T11" fmla="*/ 88 h 430"/>
                <a:gd name="T12" fmla="*/ 351 w 383"/>
                <a:gd name="T13" fmla="*/ 64 h 430"/>
                <a:gd name="T14" fmla="*/ 383 w 383"/>
                <a:gd name="T15" fmla="*/ 94 h 430"/>
                <a:gd name="T16" fmla="*/ 378 w 383"/>
                <a:gd name="T17" fmla="*/ 100 h 430"/>
                <a:gd name="T18" fmla="*/ 365 w 383"/>
                <a:gd name="T19" fmla="*/ 108 h 430"/>
                <a:gd name="T20" fmla="*/ 365 w 383"/>
                <a:gd name="T21" fmla="*/ 381 h 430"/>
                <a:gd name="T22" fmla="*/ 311 w 383"/>
                <a:gd name="T23" fmla="*/ 423 h 430"/>
                <a:gd name="T24" fmla="*/ 292 w 383"/>
                <a:gd name="T25" fmla="*/ 403 h 430"/>
                <a:gd name="T26" fmla="*/ 240 w 383"/>
                <a:gd name="T27" fmla="*/ 393 h 430"/>
                <a:gd name="T28" fmla="*/ 240 w 383"/>
                <a:gd name="T29" fmla="*/ 379 h 430"/>
                <a:gd name="T30" fmla="*/ 317 w 383"/>
                <a:gd name="T31" fmla="*/ 383 h 430"/>
                <a:gd name="T32" fmla="*/ 336 w 383"/>
                <a:gd name="T33" fmla="*/ 367 h 430"/>
                <a:gd name="T34" fmla="*/ 336 w 383"/>
                <a:gd name="T35" fmla="*/ 99 h 430"/>
                <a:gd name="T36" fmla="*/ 29 w 383"/>
                <a:gd name="T37" fmla="*/ 99 h 430"/>
                <a:gd name="T38" fmla="*/ 29 w 383"/>
                <a:gd name="T39" fmla="*/ 430 h 430"/>
                <a:gd name="T40" fmla="*/ 0 w 383"/>
                <a:gd name="T41" fmla="*/ 430 h 430"/>
                <a:gd name="T42" fmla="*/ 0 w 383"/>
                <a:gd name="T43" fmla="*/ 72 h 430"/>
                <a:gd name="T44" fmla="*/ 34 w 383"/>
                <a:gd name="T45" fmla="*/ 88 h 430"/>
                <a:gd name="T46" fmla="*/ 131 w 383"/>
                <a:gd name="T47" fmla="*/ 88 h 430"/>
                <a:gd name="T48" fmla="*/ 133 w 383"/>
                <a:gd name="T49" fmla="*/ 179 h 430"/>
                <a:gd name="T50" fmla="*/ 228 w 383"/>
                <a:gd name="T51" fmla="*/ 179 h 430"/>
                <a:gd name="T52" fmla="*/ 246 w 383"/>
                <a:gd name="T53" fmla="*/ 157 h 430"/>
                <a:gd name="T54" fmla="*/ 275 w 383"/>
                <a:gd name="T55" fmla="*/ 187 h 430"/>
                <a:gd name="T56" fmla="*/ 271 w 383"/>
                <a:gd name="T57" fmla="*/ 193 h 430"/>
                <a:gd name="T58" fmla="*/ 259 w 383"/>
                <a:gd name="T59" fmla="*/ 201 h 430"/>
                <a:gd name="T60" fmla="*/ 259 w 383"/>
                <a:gd name="T61" fmla="*/ 332 h 430"/>
                <a:gd name="T62" fmla="*/ 233 w 383"/>
                <a:gd name="T63" fmla="*/ 332 h 430"/>
                <a:gd name="T64" fmla="*/ 233 w 383"/>
                <a:gd name="T65" fmla="*/ 302 h 430"/>
                <a:gd name="T66" fmla="*/ 126 w 383"/>
                <a:gd name="T67" fmla="*/ 302 h 430"/>
                <a:gd name="T68" fmla="*/ 126 w 383"/>
                <a:gd name="T69" fmla="*/ 339 h 430"/>
                <a:gd name="T70" fmla="*/ 100 w 383"/>
                <a:gd name="T71" fmla="*/ 339 h 430"/>
                <a:gd name="T72" fmla="*/ 100 w 383"/>
                <a:gd name="T73" fmla="*/ 164 h 430"/>
                <a:gd name="T74" fmla="*/ 133 w 383"/>
                <a:gd name="T75" fmla="*/ 179 h 430"/>
                <a:gd name="T76" fmla="*/ 126 w 383"/>
                <a:gd name="T77" fmla="*/ 191 h 430"/>
                <a:gd name="T78" fmla="*/ 126 w 383"/>
                <a:gd name="T79" fmla="*/ 289 h 430"/>
                <a:gd name="T80" fmla="*/ 233 w 383"/>
                <a:gd name="T81" fmla="*/ 289 h 430"/>
                <a:gd name="T82" fmla="*/ 233 w 383"/>
                <a:gd name="T83" fmla="*/ 191 h 430"/>
                <a:gd name="T84" fmla="*/ 126 w 383"/>
                <a:gd name="T85" fmla="*/ 19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" h="430">
                  <a:moveTo>
                    <a:pt x="131" y="88"/>
                  </a:moveTo>
                  <a:cubicBezTo>
                    <a:pt x="141" y="65"/>
                    <a:pt x="149" y="35"/>
                    <a:pt x="155" y="0"/>
                  </a:cubicBezTo>
                  <a:cubicBezTo>
                    <a:pt x="188" y="7"/>
                    <a:pt x="205" y="15"/>
                    <a:pt x="205" y="21"/>
                  </a:cubicBezTo>
                  <a:cubicBezTo>
                    <a:pt x="205" y="26"/>
                    <a:pt x="198" y="29"/>
                    <a:pt x="183" y="30"/>
                  </a:cubicBezTo>
                  <a:cubicBezTo>
                    <a:pt x="175" y="48"/>
                    <a:pt x="163" y="67"/>
                    <a:pt x="147" y="88"/>
                  </a:cubicBezTo>
                  <a:lnTo>
                    <a:pt x="332" y="88"/>
                  </a:lnTo>
                  <a:lnTo>
                    <a:pt x="351" y="64"/>
                  </a:lnTo>
                  <a:cubicBezTo>
                    <a:pt x="372" y="79"/>
                    <a:pt x="383" y="89"/>
                    <a:pt x="383" y="94"/>
                  </a:cubicBezTo>
                  <a:cubicBezTo>
                    <a:pt x="383" y="96"/>
                    <a:pt x="381" y="98"/>
                    <a:pt x="378" y="100"/>
                  </a:cubicBezTo>
                  <a:lnTo>
                    <a:pt x="365" y="108"/>
                  </a:lnTo>
                  <a:lnTo>
                    <a:pt x="365" y="381"/>
                  </a:lnTo>
                  <a:cubicBezTo>
                    <a:pt x="365" y="410"/>
                    <a:pt x="347" y="424"/>
                    <a:pt x="311" y="423"/>
                  </a:cubicBezTo>
                  <a:cubicBezTo>
                    <a:pt x="311" y="413"/>
                    <a:pt x="305" y="406"/>
                    <a:pt x="292" y="403"/>
                  </a:cubicBezTo>
                  <a:cubicBezTo>
                    <a:pt x="282" y="399"/>
                    <a:pt x="264" y="396"/>
                    <a:pt x="240" y="393"/>
                  </a:cubicBezTo>
                  <a:lnTo>
                    <a:pt x="240" y="379"/>
                  </a:lnTo>
                  <a:cubicBezTo>
                    <a:pt x="270" y="382"/>
                    <a:pt x="296" y="383"/>
                    <a:pt x="317" y="383"/>
                  </a:cubicBezTo>
                  <a:cubicBezTo>
                    <a:pt x="330" y="383"/>
                    <a:pt x="336" y="378"/>
                    <a:pt x="336" y="367"/>
                  </a:cubicBezTo>
                  <a:lnTo>
                    <a:pt x="336" y="99"/>
                  </a:lnTo>
                  <a:lnTo>
                    <a:pt x="29" y="99"/>
                  </a:lnTo>
                  <a:lnTo>
                    <a:pt x="29" y="430"/>
                  </a:lnTo>
                  <a:lnTo>
                    <a:pt x="0" y="430"/>
                  </a:lnTo>
                  <a:lnTo>
                    <a:pt x="0" y="72"/>
                  </a:lnTo>
                  <a:cubicBezTo>
                    <a:pt x="16" y="79"/>
                    <a:pt x="28" y="84"/>
                    <a:pt x="34" y="88"/>
                  </a:cubicBezTo>
                  <a:lnTo>
                    <a:pt x="131" y="88"/>
                  </a:lnTo>
                  <a:close/>
                  <a:moveTo>
                    <a:pt x="133" y="179"/>
                  </a:moveTo>
                  <a:lnTo>
                    <a:pt x="228" y="179"/>
                  </a:lnTo>
                  <a:lnTo>
                    <a:pt x="246" y="157"/>
                  </a:lnTo>
                  <a:cubicBezTo>
                    <a:pt x="265" y="172"/>
                    <a:pt x="275" y="182"/>
                    <a:pt x="275" y="187"/>
                  </a:cubicBezTo>
                  <a:cubicBezTo>
                    <a:pt x="275" y="189"/>
                    <a:pt x="274" y="191"/>
                    <a:pt x="271" y="193"/>
                  </a:cubicBezTo>
                  <a:lnTo>
                    <a:pt x="259" y="201"/>
                  </a:lnTo>
                  <a:lnTo>
                    <a:pt x="259" y="332"/>
                  </a:lnTo>
                  <a:lnTo>
                    <a:pt x="233" y="332"/>
                  </a:lnTo>
                  <a:lnTo>
                    <a:pt x="233" y="302"/>
                  </a:lnTo>
                  <a:lnTo>
                    <a:pt x="126" y="302"/>
                  </a:lnTo>
                  <a:lnTo>
                    <a:pt x="126" y="339"/>
                  </a:lnTo>
                  <a:lnTo>
                    <a:pt x="100" y="339"/>
                  </a:lnTo>
                  <a:lnTo>
                    <a:pt x="100" y="164"/>
                  </a:lnTo>
                  <a:cubicBezTo>
                    <a:pt x="110" y="168"/>
                    <a:pt x="121" y="173"/>
                    <a:pt x="133" y="179"/>
                  </a:cubicBezTo>
                  <a:close/>
                  <a:moveTo>
                    <a:pt x="126" y="191"/>
                  </a:moveTo>
                  <a:lnTo>
                    <a:pt x="126" y="289"/>
                  </a:lnTo>
                  <a:lnTo>
                    <a:pt x="233" y="289"/>
                  </a:lnTo>
                  <a:lnTo>
                    <a:pt x="233" y="191"/>
                  </a:lnTo>
                  <a:lnTo>
                    <a:pt x="1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8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215188" y="6232525"/>
              <a:ext cx="138113" cy="161925"/>
            </a:xfrm>
            <a:custGeom>
              <a:avLst/>
              <a:gdLst>
                <a:gd name="T0" fmla="*/ 11 w 322"/>
                <a:gd name="T1" fmla="*/ 5 h 328"/>
                <a:gd name="T2" fmla="*/ 36 w 322"/>
                <a:gd name="T3" fmla="*/ 23 h 328"/>
                <a:gd name="T4" fmla="*/ 58 w 322"/>
                <a:gd name="T5" fmla="*/ 27 h 328"/>
                <a:gd name="T6" fmla="*/ 138 w 322"/>
                <a:gd name="T7" fmla="*/ 23 h 328"/>
                <a:gd name="T8" fmla="*/ 255 w 322"/>
                <a:gd name="T9" fmla="*/ 12 h 328"/>
                <a:gd name="T10" fmla="*/ 277 w 322"/>
                <a:gd name="T11" fmla="*/ 3 h 328"/>
                <a:gd name="T12" fmla="*/ 286 w 322"/>
                <a:gd name="T13" fmla="*/ 0 h 328"/>
                <a:gd name="T14" fmla="*/ 308 w 322"/>
                <a:gd name="T15" fmla="*/ 15 h 328"/>
                <a:gd name="T16" fmla="*/ 322 w 322"/>
                <a:gd name="T17" fmla="*/ 36 h 328"/>
                <a:gd name="T18" fmla="*/ 312 w 322"/>
                <a:gd name="T19" fmla="*/ 47 h 328"/>
                <a:gd name="T20" fmla="*/ 299 w 322"/>
                <a:gd name="T21" fmla="*/ 70 h 328"/>
                <a:gd name="T22" fmla="*/ 212 w 322"/>
                <a:gd name="T23" fmla="*/ 220 h 328"/>
                <a:gd name="T24" fmla="*/ 50 w 322"/>
                <a:gd name="T25" fmla="*/ 328 h 328"/>
                <a:gd name="T26" fmla="*/ 42 w 322"/>
                <a:gd name="T27" fmla="*/ 316 h 328"/>
                <a:gd name="T28" fmla="*/ 205 w 322"/>
                <a:gd name="T29" fmla="*/ 183 h 328"/>
                <a:gd name="T30" fmla="*/ 274 w 322"/>
                <a:gd name="T31" fmla="*/ 31 h 328"/>
                <a:gd name="T32" fmla="*/ 92 w 322"/>
                <a:gd name="T33" fmla="*/ 51 h 328"/>
                <a:gd name="T34" fmla="*/ 61 w 322"/>
                <a:gd name="T35" fmla="*/ 59 h 328"/>
                <a:gd name="T36" fmla="*/ 47 w 322"/>
                <a:gd name="T37" fmla="*/ 62 h 328"/>
                <a:gd name="T38" fmla="*/ 22 w 322"/>
                <a:gd name="T39" fmla="*/ 47 h 328"/>
                <a:gd name="T40" fmla="*/ 0 w 322"/>
                <a:gd name="T41" fmla="*/ 13 h 328"/>
                <a:gd name="T42" fmla="*/ 11 w 322"/>
                <a:gd name="T43" fmla="*/ 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2" h="328">
                  <a:moveTo>
                    <a:pt x="11" y="5"/>
                  </a:moveTo>
                  <a:cubicBezTo>
                    <a:pt x="21" y="14"/>
                    <a:pt x="29" y="20"/>
                    <a:pt x="36" y="23"/>
                  </a:cubicBezTo>
                  <a:cubicBezTo>
                    <a:pt x="42" y="26"/>
                    <a:pt x="50" y="27"/>
                    <a:pt x="58" y="27"/>
                  </a:cubicBezTo>
                  <a:cubicBezTo>
                    <a:pt x="70" y="27"/>
                    <a:pt x="97" y="26"/>
                    <a:pt x="138" y="23"/>
                  </a:cubicBezTo>
                  <a:cubicBezTo>
                    <a:pt x="183" y="20"/>
                    <a:pt x="222" y="16"/>
                    <a:pt x="255" y="12"/>
                  </a:cubicBezTo>
                  <a:cubicBezTo>
                    <a:pt x="264" y="11"/>
                    <a:pt x="271" y="8"/>
                    <a:pt x="277" y="3"/>
                  </a:cubicBezTo>
                  <a:cubicBezTo>
                    <a:pt x="280" y="1"/>
                    <a:pt x="283" y="0"/>
                    <a:pt x="286" y="0"/>
                  </a:cubicBezTo>
                  <a:cubicBezTo>
                    <a:pt x="291" y="0"/>
                    <a:pt x="298" y="5"/>
                    <a:pt x="308" y="15"/>
                  </a:cubicBezTo>
                  <a:cubicBezTo>
                    <a:pt x="317" y="24"/>
                    <a:pt x="322" y="31"/>
                    <a:pt x="322" y="36"/>
                  </a:cubicBezTo>
                  <a:cubicBezTo>
                    <a:pt x="322" y="39"/>
                    <a:pt x="319" y="43"/>
                    <a:pt x="312" y="47"/>
                  </a:cubicBezTo>
                  <a:cubicBezTo>
                    <a:pt x="308" y="50"/>
                    <a:pt x="303" y="58"/>
                    <a:pt x="299" y="70"/>
                  </a:cubicBezTo>
                  <a:cubicBezTo>
                    <a:pt x="273" y="135"/>
                    <a:pt x="245" y="185"/>
                    <a:pt x="212" y="220"/>
                  </a:cubicBezTo>
                  <a:cubicBezTo>
                    <a:pt x="170" y="265"/>
                    <a:pt x="116" y="301"/>
                    <a:pt x="50" y="328"/>
                  </a:cubicBezTo>
                  <a:lnTo>
                    <a:pt x="42" y="316"/>
                  </a:lnTo>
                  <a:cubicBezTo>
                    <a:pt x="111" y="281"/>
                    <a:pt x="166" y="237"/>
                    <a:pt x="205" y="183"/>
                  </a:cubicBezTo>
                  <a:cubicBezTo>
                    <a:pt x="236" y="141"/>
                    <a:pt x="259" y="91"/>
                    <a:pt x="274" y="31"/>
                  </a:cubicBezTo>
                  <a:cubicBezTo>
                    <a:pt x="213" y="37"/>
                    <a:pt x="152" y="43"/>
                    <a:pt x="92" y="51"/>
                  </a:cubicBezTo>
                  <a:cubicBezTo>
                    <a:pt x="78" y="53"/>
                    <a:pt x="68" y="56"/>
                    <a:pt x="61" y="59"/>
                  </a:cubicBezTo>
                  <a:cubicBezTo>
                    <a:pt x="58" y="61"/>
                    <a:pt x="53" y="62"/>
                    <a:pt x="47" y="62"/>
                  </a:cubicBezTo>
                  <a:cubicBezTo>
                    <a:pt x="40" y="62"/>
                    <a:pt x="32" y="57"/>
                    <a:pt x="22" y="47"/>
                  </a:cubicBezTo>
                  <a:cubicBezTo>
                    <a:pt x="14" y="38"/>
                    <a:pt x="7" y="26"/>
                    <a:pt x="0" y="13"/>
                  </a:cubicBezTo>
                  <a:lnTo>
                    <a:pt x="11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8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7421563" y="6221413"/>
              <a:ext cx="130175" cy="179388"/>
            </a:xfrm>
            <a:custGeom>
              <a:avLst/>
              <a:gdLst>
                <a:gd name="T0" fmla="*/ 54 w 308"/>
                <a:gd name="T1" fmla="*/ 1 h 366"/>
                <a:gd name="T2" fmla="*/ 104 w 308"/>
                <a:gd name="T3" fmla="*/ 14 h 366"/>
                <a:gd name="T4" fmla="*/ 145 w 308"/>
                <a:gd name="T5" fmla="*/ 13 h 366"/>
                <a:gd name="T6" fmla="*/ 189 w 308"/>
                <a:gd name="T7" fmla="*/ 10 h 366"/>
                <a:gd name="T8" fmla="*/ 215 w 308"/>
                <a:gd name="T9" fmla="*/ 4 h 366"/>
                <a:gd name="T10" fmla="*/ 229 w 308"/>
                <a:gd name="T11" fmla="*/ 0 h 366"/>
                <a:gd name="T12" fmla="*/ 253 w 308"/>
                <a:gd name="T13" fmla="*/ 7 h 366"/>
                <a:gd name="T14" fmla="*/ 262 w 308"/>
                <a:gd name="T15" fmla="*/ 19 h 366"/>
                <a:gd name="T16" fmla="*/ 248 w 308"/>
                <a:gd name="T17" fmla="*/ 32 h 366"/>
                <a:gd name="T18" fmla="*/ 217 w 308"/>
                <a:gd name="T19" fmla="*/ 33 h 366"/>
                <a:gd name="T20" fmla="*/ 106 w 308"/>
                <a:gd name="T21" fmla="*/ 41 h 366"/>
                <a:gd name="T22" fmla="*/ 101 w 308"/>
                <a:gd name="T23" fmla="*/ 41 h 366"/>
                <a:gd name="T24" fmla="*/ 96 w 308"/>
                <a:gd name="T25" fmla="*/ 42 h 366"/>
                <a:gd name="T26" fmla="*/ 92 w 308"/>
                <a:gd name="T27" fmla="*/ 42 h 366"/>
                <a:gd name="T28" fmla="*/ 84 w 308"/>
                <a:gd name="T29" fmla="*/ 43 h 366"/>
                <a:gd name="T30" fmla="*/ 44 w 308"/>
                <a:gd name="T31" fmla="*/ 10 h 366"/>
                <a:gd name="T32" fmla="*/ 54 w 308"/>
                <a:gd name="T33" fmla="*/ 1 h 366"/>
                <a:gd name="T34" fmla="*/ 10 w 308"/>
                <a:gd name="T35" fmla="*/ 101 h 366"/>
                <a:gd name="T36" fmla="*/ 34 w 308"/>
                <a:gd name="T37" fmla="*/ 117 h 366"/>
                <a:gd name="T38" fmla="*/ 56 w 308"/>
                <a:gd name="T39" fmla="*/ 120 h 366"/>
                <a:gd name="T40" fmla="*/ 121 w 308"/>
                <a:gd name="T41" fmla="*/ 117 h 366"/>
                <a:gd name="T42" fmla="*/ 242 w 308"/>
                <a:gd name="T43" fmla="*/ 107 h 366"/>
                <a:gd name="T44" fmla="*/ 268 w 308"/>
                <a:gd name="T45" fmla="*/ 100 h 366"/>
                <a:gd name="T46" fmla="*/ 277 w 308"/>
                <a:gd name="T47" fmla="*/ 96 h 366"/>
                <a:gd name="T48" fmla="*/ 296 w 308"/>
                <a:gd name="T49" fmla="*/ 109 h 366"/>
                <a:gd name="T50" fmla="*/ 308 w 308"/>
                <a:gd name="T51" fmla="*/ 129 h 366"/>
                <a:gd name="T52" fmla="*/ 299 w 308"/>
                <a:gd name="T53" fmla="*/ 139 h 366"/>
                <a:gd name="T54" fmla="*/ 287 w 308"/>
                <a:gd name="T55" fmla="*/ 156 h 366"/>
                <a:gd name="T56" fmla="*/ 196 w 308"/>
                <a:gd name="T57" fmla="*/ 291 h 366"/>
                <a:gd name="T58" fmla="*/ 66 w 308"/>
                <a:gd name="T59" fmla="*/ 366 h 366"/>
                <a:gd name="T60" fmla="*/ 59 w 308"/>
                <a:gd name="T61" fmla="*/ 353 h 366"/>
                <a:gd name="T62" fmla="*/ 261 w 308"/>
                <a:gd name="T63" fmla="*/ 127 h 366"/>
                <a:gd name="T64" fmla="*/ 94 w 308"/>
                <a:gd name="T65" fmla="*/ 143 h 366"/>
                <a:gd name="T66" fmla="*/ 59 w 308"/>
                <a:gd name="T67" fmla="*/ 149 h 366"/>
                <a:gd name="T68" fmla="*/ 46 w 308"/>
                <a:gd name="T69" fmla="*/ 152 h 366"/>
                <a:gd name="T70" fmla="*/ 20 w 308"/>
                <a:gd name="T71" fmla="*/ 138 h 366"/>
                <a:gd name="T72" fmla="*/ 0 w 308"/>
                <a:gd name="T73" fmla="*/ 109 h 366"/>
                <a:gd name="T74" fmla="*/ 10 w 308"/>
                <a:gd name="T75" fmla="*/ 10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8" h="366">
                  <a:moveTo>
                    <a:pt x="54" y="1"/>
                  </a:moveTo>
                  <a:cubicBezTo>
                    <a:pt x="67" y="10"/>
                    <a:pt x="84" y="14"/>
                    <a:pt x="104" y="14"/>
                  </a:cubicBezTo>
                  <a:cubicBezTo>
                    <a:pt x="116" y="14"/>
                    <a:pt x="130" y="14"/>
                    <a:pt x="145" y="13"/>
                  </a:cubicBezTo>
                  <a:cubicBezTo>
                    <a:pt x="163" y="12"/>
                    <a:pt x="178" y="11"/>
                    <a:pt x="189" y="10"/>
                  </a:cubicBezTo>
                  <a:cubicBezTo>
                    <a:pt x="201" y="8"/>
                    <a:pt x="210" y="6"/>
                    <a:pt x="215" y="4"/>
                  </a:cubicBezTo>
                  <a:cubicBezTo>
                    <a:pt x="220" y="2"/>
                    <a:pt x="225" y="0"/>
                    <a:pt x="229" y="0"/>
                  </a:cubicBezTo>
                  <a:cubicBezTo>
                    <a:pt x="238" y="0"/>
                    <a:pt x="246" y="3"/>
                    <a:pt x="253" y="7"/>
                  </a:cubicBezTo>
                  <a:cubicBezTo>
                    <a:pt x="259" y="11"/>
                    <a:pt x="262" y="15"/>
                    <a:pt x="262" y="19"/>
                  </a:cubicBezTo>
                  <a:cubicBezTo>
                    <a:pt x="262" y="28"/>
                    <a:pt x="258" y="32"/>
                    <a:pt x="248" y="32"/>
                  </a:cubicBezTo>
                  <a:cubicBezTo>
                    <a:pt x="241" y="32"/>
                    <a:pt x="231" y="33"/>
                    <a:pt x="217" y="33"/>
                  </a:cubicBezTo>
                  <a:cubicBezTo>
                    <a:pt x="190" y="34"/>
                    <a:pt x="153" y="37"/>
                    <a:pt x="106" y="41"/>
                  </a:cubicBezTo>
                  <a:cubicBezTo>
                    <a:pt x="105" y="41"/>
                    <a:pt x="103" y="41"/>
                    <a:pt x="101" y="41"/>
                  </a:cubicBezTo>
                  <a:cubicBezTo>
                    <a:pt x="98" y="41"/>
                    <a:pt x="97" y="42"/>
                    <a:pt x="96" y="42"/>
                  </a:cubicBezTo>
                  <a:cubicBezTo>
                    <a:pt x="95" y="42"/>
                    <a:pt x="93" y="42"/>
                    <a:pt x="92" y="42"/>
                  </a:cubicBezTo>
                  <a:cubicBezTo>
                    <a:pt x="88" y="43"/>
                    <a:pt x="86" y="43"/>
                    <a:pt x="84" y="43"/>
                  </a:cubicBezTo>
                  <a:cubicBezTo>
                    <a:pt x="72" y="43"/>
                    <a:pt x="59" y="32"/>
                    <a:pt x="44" y="10"/>
                  </a:cubicBezTo>
                  <a:lnTo>
                    <a:pt x="54" y="1"/>
                  </a:lnTo>
                  <a:close/>
                  <a:moveTo>
                    <a:pt x="10" y="101"/>
                  </a:moveTo>
                  <a:cubicBezTo>
                    <a:pt x="19" y="109"/>
                    <a:pt x="27" y="115"/>
                    <a:pt x="34" y="117"/>
                  </a:cubicBezTo>
                  <a:cubicBezTo>
                    <a:pt x="40" y="119"/>
                    <a:pt x="47" y="120"/>
                    <a:pt x="56" y="120"/>
                  </a:cubicBezTo>
                  <a:cubicBezTo>
                    <a:pt x="70" y="120"/>
                    <a:pt x="92" y="119"/>
                    <a:pt x="121" y="117"/>
                  </a:cubicBezTo>
                  <a:cubicBezTo>
                    <a:pt x="184" y="112"/>
                    <a:pt x="225" y="109"/>
                    <a:pt x="242" y="107"/>
                  </a:cubicBezTo>
                  <a:cubicBezTo>
                    <a:pt x="254" y="106"/>
                    <a:pt x="262" y="104"/>
                    <a:pt x="268" y="100"/>
                  </a:cubicBezTo>
                  <a:cubicBezTo>
                    <a:pt x="271" y="97"/>
                    <a:pt x="275" y="96"/>
                    <a:pt x="277" y="96"/>
                  </a:cubicBezTo>
                  <a:cubicBezTo>
                    <a:pt x="282" y="96"/>
                    <a:pt x="288" y="100"/>
                    <a:pt x="296" y="109"/>
                  </a:cubicBezTo>
                  <a:cubicBezTo>
                    <a:pt x="304" y="117"/>
                    <a:pt x="308" y="123"/>
                    <a:pt x="308" y="129"/>
                  </a:cubicBezTo>
                  <a:cubicBezTo>
                    <a:pt x="308" y="133"/>
                    <a:pt x="305" y="136"/>
                    <a:pt x="299" y="139"/>
                  </a:cubicBezTo>
                  <a:cubicBezTo>
                    <a:pt x="295" y="141"/>
                    <a:pt x="291" y="147"/>
                    <a:pt x="287" y="156"/>
                  </a:cubicBezTo>
                  <a:cubicBezTo>
                    <a:pt x="262" y="213"/>
                    <a:pt x="232" y="258"/>
                    <a:pt x="196" y="291"/>
                  </a:cubicBezTo>
                  <a:cubicBezTo>
                    <a:pt x="161" y="322"/>
                    <a:pt x="118" y="347"/>
                    <a:pt x="66" y="366"/>
                  </a:cubicBezTo>
                  <a:lnTo>
                    <a:pt x="59" y="353"/>
                  </a:lnTo>
                  <a:cubicBezTo>
                    <a:pt x="163" y="306"/>
                    <a:pt x="230" y="231"/>
                    <a:pt x="261" y="127"/>
                  </a:cubicBezTo>
                  <a:cubicBezTo>
                    <a:pt x="210" y="130"/>
                    <a:pt x="155" y="136"/>
                    <a:pt x="94" y="143"/>
                  </a:cubicBezTo>
                  <a:cubicBezTo>
                    <a:pt x="79" y="144"/>
                    <a:pt x="67" y="146"/>
                    <a:pt x="59" y="149"/>
                  </a:cubicBezTo>
                  <a:cubicBezTo>
                    <a:pt x="54" y="151"/>
                    <a:pt x="49" y="152"/>
                    <a:pt x="46" y="152"/>
                  </a:cubicBezTo>
                  <a:cubicBezTo>
                    <a:pt x="38" y="152"/>
                    <a:pt x="30" y="147"/>
                    <a:pt x="20" y="138"/>
                  </a:cubicBezTo>
                  <a:cubicBezTo>
                    <a:pt x="12" y="130"/>
                    <a:pt x="5" y="120"/>
                    <a:pt x="0" y="109"/>
                  </a:cubicBezTo>
                  <a:lnTo>
                    <a:pt x="10" y="1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9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632700" y="6264275"/>
              <a:ext cx="119063" cy="139700"/>
            </a:xfrm>
            <a:custGeom>
              <a:avLst/>
              <a:gdLst>
                <a:gd name="T0" fmla="*/ 0 w 279"/>
                <a:gd name="T1" fmla="*/ 33 h 283"/>
                <a:gd name="T2" fmla="*/ 11 w 279"/>
                <a:gd name="T3" fmla="*/ 25 h 283"/>
                <a:gd name="T4" fmla="*/ 67 w 279"/>
                <a:gd name="T5" fmla="*/ 98 h 283"/>
                <a:gd name="T6" fmla="*/ 50 w 279"/>
                <a:gd name="T7" fmla="*/ 120 h 283"/>
                <a:gd name="T8" fmla="*/ 39 w 279"/>
                <a:gd name="T9" fmla="*/ 114 h 283"/>
                <a:gd name="T10" fmla="*/ 33 w 279"/>
                <a:gd name="T11" fmla="*/ 97 h 283"/>
                <a:gd name="T12" fmla="*/ 0 w 279"/>
                <a:gd name="T13" fmla="*/ 33 h 283"/>
                <a:gd name="T14" fmla="*/ 87 w 279"/>
                <a:gd name="T15" fmla="*/ 10 h 283"/>
                <a:gd name="T16" fmla="*/ 98 w 279"/>
                <a:gd name="T17" fmla="*/ 2 h 283"/>
                <a:gd name="T18" fmla="*/ 139 w 279"/>
                <a:gd name="T19" fmla="*/ 45 h 283"/>
                <a:gd name="T20" fmla="*/ 150 w 279"/>
                <a:gd name="T21" fmla="*/ 79 h 283"/>
                <a:gd name="T22" fmla="*/ 131 w 279"/>
                <a:gd name="T23" fmla="*/ 102 h 283"/>
                <a:gd name="T24" fmla="*/ 121 w 279"/>
                <a:gd name="T25" fmla="*/ 96 h 283"/>
                <a:gd name="T26" fmla="*/ 116 w 279"/>
                <a:gd name="T27" fmla="*/ 77 h 283"/>
                <a:gd name="T28" fmla="*/ 87 w 279"/>
                <a:gd name="T29" fmla="*/ 10 h 283"/>
                <a:gd name="T30" fmla="*/ 56 w 279"/>
                <a:gd name="T31" fmla="*/ 283 h 283"/>
                <a:gd name="T32" fmla="*/ 49 w 279"/>
                <a:gd name="T33" fmla="*/ 272 h 283"/>
                <a:gd name="T34" fmla="*/ 173 w 279"/>
                <a:gd name="T35" fmla="*/ 171 h 283"/>
                <a:gd name="T36" fmla="*/ 236 w 279"/>
                <a:gd name="T37" fmla="*/ 53 h 283"/>
                <a:gd name="T38" fmla="*/ 241 w 279"/>
                <a:gd name="T39" fmla="*/ 29 h 283"/>
                <a:gd name="T40" fmla="*/ 222 w 279"/>
                <a:gd name="T41" fmla="*/ 11 h 283"/>
                <a:gd name="T42" fmla="*/ 226 w 279"/>
                <a:gd name="T43" fmla="*/ 0 h 283"/>
                <a:gd name="T44" fmla="*/ 266 w 279"/>
                <a:gd name="T45" fmla="*/ 15 h 283"/>
                <a:gd name="T46" fmla="*/ 279 w 279"/>
                <a:gd name="T47" fmla="*/ 34 h 283"/>
                <a:gd name="T48" fmla="*/ 276 w 279"/>
                <a:gd name="T49" fmla="*/ 45 h 283"/>
                <a:gd name="T50" fmla="*/ 266 w 279"/>
                <a:gd name="T51" fmla="*/ 64 h 283"/>
                <a:gd name="T52" fmla="*/ 178 w 279"/>
                <a:gd name="T53" fmla="*/ 204 h 283"/>
                <a:gd name="T54" fmla="*/ 56 w 279"/>
                <a:gd name="T5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" h="283">
                  <a:moveTo>
                    <a:pt x="0" y="33"/>
                  </a:moveTo>
                  <a:lnTo>
                    <a:pt x="11" y="25"/>
                  </a:lnTo>
                  <a:cubicBezTo>
                    <a:pt x="48" y="51"/>
                    <a:pt x="67" y="75"/>
                    <a:pt x="67" y="98"/>
                  </a:cubicBezTo>
                  <a:cubicBezTo>
                    <a:pt x="67" y="113"/>
                    <a:pt x="61" y="120"/>
                    <a:pt x="50" y="120"/>
                  </a:cubicBezTo>
                  <a:cubicBezTo>
                    <a:pt x="45" y="120"/>
                    <a:pt x="41" y="118"/>
                    <a:pt x="39" y="114"/>
                  </a:cubicBezTo>
                  <a:cubicBezTo>
                    <a:pt x="37" y="112"/>
                    <a:pt x="35" y="106"/>
                    <a:pt x="33" y="97"/>
                  </a:cubicBezTo>
                  <a:cubicBezTo>
                    <a:pt x="29" y="76"/>
                    <a:pt x="18" y="55"/>
                    <a:pt x="0" y="33"/>
                  </a:cubicBezTo>
                  <a:close/>
                  <a:moveTo>
                    <a:pt x="87" y="10"/>
                  </a:moveTo>
                  <a:lnTo>
                    <a:pt x="98" y="2"/>
                  </a:lnTo>
                  <a:cubicBezTo>
                    <a:pt x="118" y="19"/>
                    <a:pt x="132" y="33"/>
                    <a:pt x="139" y="45"/>
                  </a:cubicBezTo>
                  <a:cubicBezTo>
                    <a:pt x="146" y="56"/>
                    <a:pt x="150" y="68"/>
                    <a:pt x="150" y="79"/>
                  </a:cubicBezTo>
                  <a:cubicBezTo>
                    <a:pt x="150" y="94"/>
                    <a:pt x="144" y="102"/>
                    <a:pt x="131" y="102"/>
                  </a:cubicBezTo>
                  <a:cubicBezTo>
                    <a:pt x="126" y="102"/>
                    <a:pt x="123" y="100"/>
                    <a:pt x="121" y="96"/>
                  </a:cubicBezTo>
                  <a:cubicBezTo>
                    <a:pt x="119" y="93"/>
                    <a:pt x="117" y="86"/>
                    <a:pt x="116" y="77"/>
                  </a:cubicBezTo>
                  <a:cubicBezTo>
                    <a:pt x="112" y="54"/>
                    <a:pt x="102" y="32"/>
                    <a:pt x="87" y="10"/>
                  </a:cubicBezTo>
                  <a:close/>
                  <a:moveTo>
                    <a:pt x="56" y="283"/>
                  </a:moveTo>
                  <a:lnTo>
                    <a:pt x="49" y="272"/>
                  </a:lnTo>
                  <a:cubicBezTo>
                    <a:pt x="102" y="239"/>
                    <a:pt x="144" y="206"/>
                    <a:pt x="173" y="171"/>
                  </a:cubicBezTo>
                  <a:cubicBezTo>
                    <a:pt x="202" y="136"/>
                    <a:pt x="223" y="97"/>
                    <a:pt x="236" y="53"/>
                  </a:cubicBezTo>
                  <a:cubicBezTo>
                    <a:pt x="239" y="42"/>
                    <a:pt x="241" y="34"/>
                    <a:pt x="241" y="29"/>
                  </a:cubicBezTo>
                  <a:cubicBezTo>
                    <a:pt x="241" y="23"/>
                    <a:pt x="234" y="17"/>
                    <a:pt x="222" y="11"/>
                  </a:cubicBezTo>
                  <a:lnTo>
                    <a:pt x="226" y="0"/>
                  </a:lnTo>
                  <a:cubicBezTo>
                    <a:pt x="243" y="4"/>
                    <a:pt x="256" y="9"/>
                    <a:pt x="266" y="15"/>
                  </a:cubicBezTo>
                  <a:cubicBezTo>
                    <a:pt x="275" y="21"/>
                    <a:pt x="279" y="28"/>
                    <a:pt x="279" y="34"/>
                  </a:cubicBezTo>
                  <a:cubicBezTo>
                    <a:pt x="279" y="38"/>
                    <a:pt x="278" y="42"/>
                    <a:pt x="276" y="45"/>
                  </a:cubicBezTo>
                  <a:cubicBezTo>
                    <a:pt x="272" y="50"/>
                    <a:pt x="269" y="56"/>
                    <a:pt x="266" y="64"/>
                  </a:cubicBezTo>
                  <a:cubicBezTo>
                    <a:pt x="241" y="125"/>
                    <a:pt x="211" y="171"/>
                    <a:pt x="178" y="204"/>
                  </a:cubicBezTo>
                  <a:cubicBezTo>
                    <a:pt x="148" y="232"/>
                    <a:pt x="108" y="259"/>
                    <a:pt x="56" y="28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9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826375" y="6213475"/>
              <a:ext cx="138113" cy="184150"/>
            </a:xfrm>
            <a:custGeom>
              <a:avLst/>
              <a:gdLst>
                <a:gd name="T0" fmla="*/ 159 w 322"/>
                <a:gd name="T1" fmla="*/ 79 h 375"/>
                <a:gd name="T2" fmla="*/ 257 w 322"/>
                <a:gd name="T3" fmla="*/ 68 h 375"/>
                <a:gd name="T4" fmla="*/ 278 w 322"/>
                <a:gd name="T5" fmla="*/ 60 h 375"/>
                <a:gd name="T6" fmla="*/ 289 w 322"/>
                <a:gd name="T7" fmla="*/ 55 h 375"/>
                <a:gd name="T8" fmla="*/ 307 w 322"/>
                <a:gd name="T9" fmla="*/ 69 h 375"/>
                <a:gd name="T10" fmla="*/ 322 w 322"/>
                <a:gd name="T11" fmla="*/ 91 h 375"/>
                <a:gd name="T12" fmla="*/ 314 w 322"/>
                <a:gd name="T13" fmla="*/ 101 h 375"/>
                <a:gd name="T14" fmla="*/ 296 w 322"/>
                <a:gd name="T15" fmla="*/ 126 h 375"/>
                <a:gd name="T16" fmla="*/ 179 w 322"/>
                <a:gd name="T17" fmla="*/ 286 h 375"/>
                <a:gd name="T18" fmla="*/ 22 w 322"/>
                <a:gd name="T19" fmla="*/ 375 h 375"/>
                <a:gd name="T20" fmla="*/ 16 w 322"/>
                <a:gd name="T21" fmla="*/ 362 h 375"/>
                <a:gd name="T22" fmla="*/ 181 w 322"/>
                <a:gd name="T23" fmla="*/ 248 h 375"/>
                <a:gd name="T24" fmla="*/ 279 w 322"/>
                <a:gd name="T25" fmla="*/ 87 h 375"/>
                <a:gd name="T26" fmla="*/ 145 w 322"/>
                <a:gd name="T27" fmla="*/ 100 h 375"/>
                <a:gd name="T28" fmla="*/ 85 w 322"/>
                <a:gd name="T29" fmla="*/ 169 h 375"/>
                <a:gd name="T30" fmla="*/ 8 w 322"/>
                <a:gd name="T31" fmla="*/ 224 h 375"/>
                <a:gd name="T32" fmla="*/ 0 w 322"/>
                <a:gd name="T33" fmla="*/ 212 h 375"/>
                <a:gd name="T34" fmla="*/ 128 w 322"/>
                <a:gd name="T35" fmla="*/ 77 h 375"/>
                <a:gd name="T36" fmla="*/ 150 w 322"/>
                <a:gd name="T37" fmla="*/ 32 h 375"/>
                <a:gd name="T38" fmla="*/ 128 w 322"/>
                <a:gd name="T39" fmla="*/ 13 h 375"/>
                <a:gd name="T40" fmla="*/ 132 w 322"/>
                <a:gd name="T41" fmla="*/ 0 h 375"/>
                <a:gd name="T42" fmla="*/ 176 w 322"/>
                <a:gd name="T43" fmla="*/ 13 h 375"/>
                <a:gd name="T44" fmla="*/ 189 w 322"/>
                <a:gd name="T45" fmla="*/ 29 h 375"/>
                <a:gd name="T46" fmla="*/ 186 w 322"/>
                <a:gd name="T47" fmla="*/ 41 h 375"/>
                <a:gd name="T48" fmla="*/ 159 w 322"/>
                <a:gd name="T49" fmla="*/ 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375">
                  <a:moveTo>
                    <a:pt x="159" y="79"/>
                  </a:moveTo>
                  <a:cubicBezTo>
                    <a:pt x="187" y="77"/>
                    <a:pt x="220" y="73"/>
                    <a:pt x="257" y="68"/>
                  </a:cubicBezTo>
                  <a:cubicBezTo>
                    <a:pt x="266" y="67"/>
                    <a:pt x="273" y="64"/>
                    <a:pt x="278" y="60"/>
                  </a:cubicBezTo>
                  <a:cubicBezTo>
                    <a:pt x="282" y="57"/>
                    <a:pt x="285" y="55"/>
                    <a:pt x="289" y="55"/>
                  </a:cubicBezTo>
                  <a:cubicBezTo>
                    <a:pt x="292" y="55"/>
                    <a:pt x="298" y="60"/>
                    <a:pt x="307" y="69"/>
                  </a:cubicBezTo>
                  <a:cubicBezTo>
                    <a:pt x="317" y="79"/>
                    <a:pt x="322" y="86"/>
                    <a:pt x="322" y="91"/>
                  </a:cubicBezTo>
                  <a:cubicBezTo>
                    <a:pt x="322" y="95"/>
                    <a:pt x="319" y="98"/>
                    <a:pt x="314" y="101"/>
                  </a:cubicBezTo>
                  <a:cubicBezTo>
                    <a:pt x="308" y="105"/>
                    <a:pt x="302" y="113"/>
                    <a:pt x="296" y="126"/>
                  </a:cubicBezTo>
                  <a:cubicBezTo>
                    <a:pt x="262" y="194"/>
                    <a:pt x="223" y="247"/>
                    <a:pt x="179" y="286"/>
                  </a:cubicBezTo>
                  <a:cubicBezTo>
                    <a:pt x="137" y="324"/>
                    <a:pt x="85" y="353"/>
                    <a:pt x="22" y="375"/>
                  </a:cubicBezTo>
                  <a:lnTo>
                    <a:pt x="16" y="362"/>
                  </a:lnTo>
                  <a:cubicBezTo>
                    <a:pt x="85" y="330"/>
                    <a:pt x="140" y="292"/>
                    <a:pt x="181" y="248"/>
                  </a:cubicBezTo>
                  <a:cubicBezTo>
                    <a:pt x="220" y="206"/>
                    <a:pt x="252" y="153"/>
                    <a:pt x="279" y="87"/>
                  </a:cubicBezTo>
                  <a:lnTo>
                    <a:pt x="145" y="100"/>
                  </a:lnTo>
                  <a:cubicBezTo>
                    <a:pt x="125" y="127"/>
                    <a:pt x="105" y="150"/>
                    <a:pt x="85" y="169"/>
                  </a:cubicBezTo>
                  <a:cubicBezTo>
                    <a:pt x="63" y="189"/>
                    <a:pt x="37" y="208"/>
                    <a:pt x="8" y="224"/>
                  </a:cubicBezTo>
                  <a:lnTo>
                    <a:pt x="0" y="212"/>
                  </a:lnTo>
                  <a:cubicBezTo>
                    <a:pt x="51" y="174"/>
                    <a:pt x="94" y="128"/>
                    <a:pt x="128" y="77"/>
                  </a:cubicBezTo>
                  <a:cubicBezTo>
                    <a:pt x="143" y="55"/>
                    <a:pt x="150" y="40"/>
                    <a:pt x="150" y="32"/>
                  </a:cubicBezTo>
                  <a:cubicBezTo>
                    <a:pt x="150" y="25"/>
                    <a:pt x="142" y="18"/>
                    <a:pt x="128" y="13"/>
                  </a:cubicBezTo>
                  <a:lnTo>
                    <a:pt x="132" y="0"/>
                  </a:lnTo>
                  <a:cubicBezTo>
                    <a:pt x="150" y="2"/>
                    <a:pt x="165" y="7"/>
                    <a:pt x="176" y="13"/>
                  </a:cubicBezTo>
                  <a:cubicBezTo>
                    <a:pt x="185" y="18"/>
                    <a:pt x="189" y="23"/>
                    <a:pt x="189" y="29"/>
                  </a:cubicBezTo>
                  <a:cubicBezTo>
                    <a:pt x="189" y="32"/>
                    <a:pt x="188" y="36"/>
                    <a:pt x="186" y="41"/>
                  </a:cubicBezTo>
                  <a:cubicBezTo>
                    <a:pt x="176" y="54"/>
                    <a:pt x="167" y="67"/>
                    <a:pt x="159" y="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020050" y="6229350"/>
              <a:ext cx="158750" cy="158750"/>
            </a:xfrm>
            <a:custGeom>
              <a:avLst/>
              <a:gdLst>
                <a:gd name="T0" fmla="*/ 215 w 369"/>
                <a:gd name="T1" fmla="*/ 167 h 320"/>
                <a:gd name="T2" fmla="*/ 348 w 369"/>
                <a:gd name="T3" fmla="*/ 247 h 320"/>
                <a:gd name="T4" fmla="*/ 369 w 369"/>
                <a:gd name="T5" fmla="*/ 283 h 320"/>
                <a:gd name="T6" fmla="*/ 352 w 369"/>
                <a:gd name="T7" fmla="*/ 305 h 320"/>
                <a:gd name="T8" fmla="*/ 337 w 369"/>
                <a:gd name="T9" fmla="*/ 293 h 320"/>
                <a:gd name="T10" fmla="*/ 205 w 369"/>
                <a:gd name="T11" fmla="*/ 179 h 320"/>
                <a:gd name="T12" fmla="*/ 113 w 369"/>
                <a:gd name="T13" fmla="*/ 264 h 320"/>
                <a:gd name="T14" fmla="*/ 5 w 369"/>
                <a:gd name="T15" fmla="*/ 320 h 320"/>
                <a:gd name="T16" fmla="*/ 0 w 369"/>
                <a:gd name="T17" fmla="*/ 307 h 320"/>
                <a:gd name="T18" fmla="*/ 163 w 369"/>
                <a:gd name="T19" fmla="*/ 184 h 320"/>
                <a:gd name="T20" fmla="*/ 255 w 369"/>
                <a:gd name="T21" fmla="*/ 30 h 320"/>
                <a:gd name="T22" fmla="*/ 121 w 369"/>
                <a:gd name="T23" fmla="*/ 49 h 320"/>
                <a:gd name="T24" fmla="*/ 105 w 369"/>
                <a:gd name="T25" fmla="*/ 53 h 320"/>
                <a:gd name="T26" fmla="*/ 92 w 369"/>
                <a:gd name="T27" fmla="*/ 56 h 320"/>
                <a:gd name="T28" fmla="*/ 72 w 369"/>
                <a:gd name="T29" fmla="*/ 40 h 320"/>
                <a:gd name="T30" fmla="*/ 55 w 369"/>
                <a:gd name="T31" fmla="*/ 11 h 320"/>
                <a:gd name="T32" fmla="*/ 66 w 369"/>
                <a:gd name="T33" fmla="*/ 4 h 320"/>
                <a:gd name="T34" fmla="*/ 83 w 369"/>
                <a:gd name="T35" fmla="*/ 20 h 320"/>
                <a:gd name="T36" fmla="*/ 103 w 369"/>
                <a:gd name="T37" fmla="*/ 24 h 320"/>
                <a:gd name="T38" fmla="*/ 242 w 369"/>
                <a:gd name="T39" fmla="*/ 12 h 320"/>
                <a:gd name="T40" fmla="*/ 261 w 369"/>
                <a:gd name="T41" fmla="*/ 5 h 320"/>
                <a:gd name="T42" fmla="*/ 271 w 369"/>
                <a:gd name="T43" fmla="*/ 0 h 320"/>
                <a:gd name="T44" fmla="*/ 289 w 369"/>
                <a:gd name="T45" fmla="*/ 13 h 320"/>
                <a:gd name="T46" fmla="*/ 302 w 369"/>
                <a:gd name="T47" fmla="*/ 33 h 320"/>
                <a:gd name="T48" fmla="*/ 296 w 369"/>
                <a:gd name="T49" fmla="*/ 41 h 320"/>
                <a:gd name="T50" fmla="*/ 279 w 369"/>
                <a:gd name="T51" fmla="*/ 60 h 320"/>
                <a:gd name="T52" fmla="*/ 215 w 369"/>
                <a:gd name="T53" fmla="*/ 1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9" h="320">
                  <a:moveTo>
                    <a:pt x="215" y="167"/>
                  </a:moveTo>
                  <a:cubicBezTo>
                    <a:pt x="276" y="192"/>
                    <a:pt x="320" y="219"/>
                    <a:pt x="348" y="247"/>
                  </a:cubicBezTo>
                  <a:cubicBezTo>
                    <a:pt x="362" y="261"/>
                    <a:pt x="369" y="273"/>
                    <a:pt x="369" y="283"/>
                  </a:cubicBezTo>
                  <a:cubicBezTo>
                    <a:pt x="369" y="298"/>
                    <a:pt x="364" y="305"/>
                    <a:pt x="352" y="305"/>
                  </a:cubicBezTo>
                  <a:cubicBezTo>
                    <a:pt x="347" y="305"/>
                    <a:pt x="343" y="301"/>
                    <a:pt x="337" y="293"/>
                  </a:cubicBezTo>
                  <a:cubicBezTo>
                    <a:pt x="307" y="249"/>
                    <a:pt x="263" y="210"/>
                    <a:pt x="205" y="179"/>
                  </a:cubicBezTo>
                  <a:cubicBezTo>
                    <a:pt x="177" y="213"/>
                    <a:pt x="146" y="241"/>
                    <a:pt x="113" y="264"/>
                  </a:cubicBezTo>
                  <a:cubicBezTo>
                    <a:pt x="81" y="286"/>
                    <a:pt x="46" y="304"/>
                    <a:pt x="5" y="320"/>
                  </a:cubicBezTo>
                  <a:lnTo>
                    <a:pt x="0" y="307"/>
                  </a:lnTo>
                  <a:cubicBezTo>
                    <a:pt x="68" y="271"/>
                    <a:pt x="122" y="230"/>
                    <a:pt x="163" y="184"/>
                  </a:cubicBezTo>
                  <a:cubicBezTo>
                    <a:pt x="201" y="142"/>
                    <a:pt x="232" y="90"/>
                    <a:pt x="255" y="30"/>
                  </a:cubicBezTo>
                  <a:cubicBezTo>
                    <a:pt x="196" y="38"/>
                    <a:pt x="152" y="44"/>
                    <a:pt x="121" y="49"/>
                  </a:cubicBezTo>
                  <a:cubicBezTo>
                    <a:pt x="113" y="50"/>
                    <a:pt x="108" y="52"/>
                    <a:pt x="105" y="53"/>
                  </a:cubicBezTo>
                  <a:cubicBezTo>
                    <a:pt x="101" y="55"/>
                    <a:pt x="96" y="56"/>
                    <a:pt x="92" y="56"/>
                  </a:cubicBezTo>
                  <a:cubicBezTo>
                    <a:pt x="87" y="56"/>
                    <a:pt x="80" y="50"/>
                    <a:pt x="72" y="40"/>
                  </a:cubicBezTo>
                  <a:cubicBezTo>
                    <a:pt x="65" y="31"/>
                    <a:pt x="59" y="21"/>
                    <a:pt x="55" y="11"/>
                  </a:cubicBezTo>
                  <a:lnTo>
                    <a:pt x="66" y="4"/>
                  </a:lnTo>
                  <a:cubicBezTo>
                    <a:pt x="73" y="12"/>
                    <a:pt x="79" y="18"/>
                    <a:pt x="83" y="20"/>
                  </a:cubicBezTo>
                  <a:cubicBezTo>
                    <a:pt x="88" y="22"/>
                    <a:pt x="95" y="24"/>
                    <a:pt x="103" y="24"/>
                  </a:cubicBezTo>
                  <a:cubicBezTo>
                    <a:pt x="137" y="24"/>
                    <a:pt x="183" y="20"/>
                    <a:pt x="242" y="12"/>
                  </a:cubicBezTo>
                  <a:cubicBezTo>
                    <a:pt x="249" y="11"/>
                    <a:pt x="255" y="9"/>
                    <a:pt x="261" y="5"/>
                  </a:cubicBezTo>
                  <a:cubicBezTo>
                    <a:pt x="266" y="2"/>
                    <a:pt x="269" y="0"/>
                    <a:pt x="271" y="0"/>
                  </a:cubicBezTo>
                  <a:cubicBezTo>
                    <a:pt x="274" y="0"/>
                    <a:pt x="280" y="5"/>
                    <a:pt x="289" y="13"/>
                  </a:cubicBezTo>
                  <a:cubicBezTo>
                    <a:pt x="298" y="22"/>
                    <a:pt x="302" y="28"/>
                    <a:pt x="302" y="33"/>
                  </a:cubicBezTo>
                  <a:cubicBezTo>
                    <a:pt x="302" y="36"/>
                    <a:pt x="300" y="39"/>
                    <a:pt x="296" y="41"/>
                  </a:cubicBezTo>
                  <a:cubicBezTo>
                    <a:pt x="289" y="44"/>
                    <a:pt x="283" y="50"/>
                    <a:pt x="279" y="60"/>
                  </a:cubicBezTo>
                  <a:cubicBezTo>
                    <a:pt x="259" y="100"/>
                    <a:pt x="238" y="136"/>
                    <a:pt x="215" y="16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8" name="テキスト ボックス 187"/>
          <p:cNvSpPr txBox="1"/>
          <p:nvPr/>
        </p:nvSpPr>
        <p:spPr>
          <a:xfrm>
            <a:off x="6516216" y="500345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地面摩擦トルク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5376033" y="500345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山岳トルク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1364497" y="50034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時間変化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91" name="正方形/長方形 190"/>
          <p:cNvSpPr/>
          <p:nvPr/>
        </p:nvSpPr>
        <p:spPr>
          <a:xfrm>
            <a:off x="5373713" y="5388211"/>
            <a:ext cx="1227137" cy="756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/>
          <p:cNvSpPr/>
          <p:nvPr/>
        </p:nvSpPr>
        <p:spPr>
          <a:xfrm>
            <a:off x="6811964" y="5388211"/>
            <a:ext cx="1041399" cy="75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1547813" y="5388211"/>
            <a:ext cx="577851" cy="7565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全球平均角運動量の収支 </a:t>
            </a:r>
            <a:r>
              <a:rPr lang="en-US" altLang="ja-JP" dirty="0" smtClean="0"/>
              <a:t>2</a:t>
            </a:r>
            <a:endParaRPr lang="ja-JP" altLang="en-US" dirty="0"/>
          </a:p>
        </p:txBody>
      </p:sp>
      <p:grpSp>
        <p:nvGrpSpPr>
          <p:cNvPr id="1805" name="グループ化 180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52588" y="5445125"/>
            <a:ext cx="6157912" cy="1263651"/>
            <a:chOff x="1652588" y="5445125"/>
            <a:chExt cx="6157912" cy="1263651"/>
          </a:xfrm>
        </p:grpSpPr>
        <p:sp>
          <p:nvSpPr>
            <p:cNvPr id="10" name="Freeform 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662113" y="5486400"/>
              <a:ext cx="120650" cy="182563"/>
            </a:xfrm>
            <a:custGeom>
              <a:avLst/>
              <a:gdLst>
                <a:gd name="T0" fmla="*/ 237 w 237"/>
                <a:gd name="T1" fmla="*/ 5 h 352"/>
                <a:gd name="T2" fmla="*/ 231 w 237"/>
                <a:gd name="T3" fmla="*/ 0 h 352"/>
                <a:gd name="T4" fmla="*/ 167 w 237"/>
                <a:gd name="T5" fmla="*/ 5 h 352"/>
                <a:gd name="T6" fmla="*/ 160 w 237"/>
                <a:gd name="T7" fmla="*/ 15 h 352"/>
                <a:gd name="T8" fmla="*/ 172 w 237"/>
                <a:gd name="T9" fmla="*/ 21 h 352"/>
                <a:gd name="T10" fmla="*/ 197 w 237"/>
                <a:gd name="T11" fmla="*/ 29 h 352"/>
                <a:gd name="T12" fmla="*/ 196 w 237"/>
                <a:gd name="T13" fmla="*/ 39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4 h 352"/>
                <a:gd name="T24" fmla="*/ 176 w 237"/>
                <a:gd name="T25" fmla="*/ 352 h 352"/>
                <a:gd name="T26" fmla="*/ 213 w 237"/>
                <a:gd name="T27" fmla="*/ 324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7 w 237"/>
                <a:gd name="T35" fmla="*/ 341 h 352"/>
                <a:gd name="T36" fmla="*/ 162 w 237"/>
                <a:gd name="T37" fmla="*/ 318 h 352"/>
                <a:gd name="T38" fmla="*/ 165 w 237"/>
                <a:gd name="T39" fmla="*/ 294 h 352"/>
                <a:gd name="T40" fmla="*/ 237 w 237"/>
                <a:gd name="T41" fmla="*/ 5 h 352"/>
                <a:gd name="T42" fmla="*/ 134 w 237"/>
                <a:gd name="T43" fmla="*/ 287 h 352"/>
                <a:gd name="T44" fmla="*/ 124 w 237"/>
                <a:gd name="T45" fmla="*/ 305 h 352"/>
                <a:gd name="T46" fmla="*/ 67 w 237"/>
                <a:gd name="T47" fmla="*/ 341 h 352"/>
                <a:gd name="T48" fmla="*/ 35 w 237"/>
                <a:gd name="T49" fmla="*/ 294 h 352"/>
                <a:gd name="T50" fmla="*/ 63 w 237"/>
                <a:gd name="T51" fmla="*/ 184 h 352"/>
                <a:gd name="T52" fmla="*/ 121 w 237"/>
                <a:gd name="T53" fmla="*/ 137 h 352"/>
                <a:gd name="T54" fmla="*/ 160 w 237"/>
                <a:gd name="T55" fmla="*/ 180 h 352"/>
                <a:gd name="T56" fmla="*/ 159 w 237"/>
                <a:gd name="T57" fmla="*/ 189 h 352"/>
                <a:gd name="T58" fmla="*/ 134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7" y="352"/>
                    <a:pt x="66" y="352"/>
                  </a:cubicBezTo>
                  <a:cubicBezTo>
                    <a:pt x="76" y="352"/>
                    <a:pt x="101" y="350"/>
                    <a:pt x="131" y="314"/>
                  </a:cubicBezTo>
                  <a:cubicBezTo>
                    <a:pt x="135" y="335"/>
                    <a:pt x="153" y="352"/>
                    <a:pt x="176" y="352"/>
                  </a:cubicBezTo>
                  <a:cubicBezTo>
                    <a:pt x="194" y="352"/>
                    <a:pt x="205" y="340"/>
                    <a:pt x="213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1"/>
                    <a:pt x="198" y="341"/>
                    <a:pt x="177" y="341"/>
                  </a:cubicBezTo>
                  <a:cubicBezTo>
                    <a:pt x="164" y="341"/>
                    <a:pt x="162" y="328"/>
                    <a:pt x="162" y="318"/>
                  </a:cubicBezTo>
                  <a:cubicBezTo>
                    <a:pt x="162" y="306"/>
                    <a:pt x="163" y="302"/>
                    <a:pt x="165" y="294"/>
                  </a:cubicBezTo>
                  <a:lnTo>
                    <a:pt x="237" y="5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5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2" y="341"/>
                    <a:pt x="35" y="313"/>
                    <a:pt x="35" y="294"/>
                  </a:cubicBezTo>
                  <a:cubicBezTo>
                    <a:pt x="35" y="269"/>
                    <a:pt x="51" y="207"/>
                    <a:pt x="63" y="184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0"/>
                  </a:cubicBezTo>
                  <a:cubicBezTo>
                    <a:pt x="160" y="183"/>
                    <a:pt x="159" y="186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793875" y="5489575"/>
              <a:ext cx="254000" cy="176213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1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5 w 500"/>
                <a:gd name="T17" fmla="*/ 0 h 341"/>
                <a:gd name="T18" fmla="*/ 97 w 500"/>
                <a:gd name="T19" fmla="*/ 0 h 341"/>
                <a:gd name="T20" fmla="*/ 82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6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40 h 341"/>
                <a:gd name="T40" fmla="*/ 109 w 500"/>
                <a:gd name="T41" fmla="*/ 341 h 341"/>
                <a:gd name="T42" fmla="*/ 117 w 500"/>
                <a:gd name="T43" fmla="*/ 331 h 341"/>
                <a:gd name="T44" fmla="*/ 109 w 500"/>
                <a:gd name="T45" fmla="*/ 326 h 341"/>
                <a:gd name="T46" fmla="*/ 75 w 500"/>
                <a:gd name="T47" fmla="*/ 304 h 341"/>
                <a:gd name="T48" fmla="*/ 77 w 500"/>
                <a:gd name="T49" fmla="*/ 292 h 341"/>
                <a:gd name="T50" fmla="*/ 144 w 500"/>
                <a:gd name="T51" fmla="*/ 20 h 341"/>
                <a:gd name="T52" fmla="*/ 145 w 500"/>
                <a:gd name="T53" fmla="*/ 20 h 341"/>
                <a:gd name="T54" fmla="*/ 188 w 500"/>
                <a:gd name="T55" fmla="*/ 330 h 341"/>
                <a:gd name="T56" fmla="*/ 195 w 500"/>
                <a:gd name="T57" fmla="*/ 341 h 341"/>
                <a:gd name="T58" fmla="*/ 206 w 500"/>
                <a:gd name="T59" fmla="*/ 332 h 341"/>
                <a:gd name="T60" fmla="*/ 408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2 w 500"/>
                <a:gd name="T67" fmla="*/ 326 h 341"/>
                <a:gd name="T68" fmla="*/ 278 w 500"/>
                <a:gd name="T69" fmla="*/ 335 h 341"/>
                <a:gd name="T70" fmla="*/ 285 w 500"/>
                <a:gd name="T71" fmla="*/ 341 h 341"/>
                <a:gd name="T72" fmla="*/ 347 w 500"/>
                <a:gd name="T73" fmla="*/ 340 h 341"/>
                <a:gd name="T74" fmla="*/ 409 w 500"/>
                <a:gd name="T75" fmla="*/ 341 h 341"/>
                <a:gd name="T76" fmla="*/ 419 w 500"/>
                <a:gd name="T77" fmla="*/ 331 h 341"/>
                <a:gd name="T78" fmla="*/ 405 w 500"/>
                <a:gd name="T79" fmla="*/ 326 h 341"/>
                <a:gd name="T80" fmla="*/ 372 w 500"/>
                <a:gd name="T81" fmla="*/ 317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6" y="21"/>
                    <a:pt x="447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1" y="0"/>
                  </a:lnTo>
                  <a:cubicBezTo>
                    <a:pt x="408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03" y="16"/>
                    <a:pt x="112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50" y="324"/>
                    <a:pt x="9" y="326"/>
                  </a:cubicBezTo>
                  <a:cubicBezTo>
                    <a:pt x="7" y="326"/>
                    <a:pt x="0" y="326"/>
                    <a:pt x="0" y="335"/>
                  </a:cubicBezTo>
                  <a:cubicBezTo>
                    <a:pt x="0" y="340"/>
                    <a:pt x="3" y="341"/>
                    <a:pt x="7" y="341"/>
                  </a:cubicBezTo>
                  <a:cubicBezTo>
                    <a:pt x="23" y="341"/>
                    <a:pt x="41" y="340"/>
                    <a:pt x="57" y="340"/>
                  </a:cubicBezTo>
                  <a:cubicBezTo>
                    <a:pt x="74" y="340"/>
                    <a:pt x="92" y="341"/>
                    <a:pt x="109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2" y="326"/>
                    <a:pt x="109" y="326"/>
                  </a:cubicBezTo>
                  <a:cubicBezTo>
                    <a:pt x="80" y="325"/>
                    <a:pt x="75" y="315"/>
                    <a:pt x="75" y="304"/>
                  </a:cubicBezTo>
                  <a:cubicBezTo>
                    <a:pt x="75" y="300"/>
                    <a:pt x="75" y="298"/>
                    <a:pt x="77" y="292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8" y="330"/>
                  </a:lnTo>
                  <a:cubicBezTo>
                    <a:pt x="189" y="336"/>
                    <a:pt x="189" y="341"/>
                    <a:pt x="195" y="341"/>
                  </a:cubicBezTo>
                  <a:cubicBezTo>
                    <a:pt x="201" y="341"/>
                    <a:pt x="204" y="336"/>
                    <a:pt x="206" y="332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2"/>
                    <a:pt x="331" y="326"/>
                    <a:pt x="292" y="326"/>
                  </a:cubicBezTo>
                  <a:cubicBezTo>
                    <a:pt x="283" y="326"/>
                    <a:pt x="278" y="326"/>
                    <a:pt x="278" y="335"/>
                  </a:cubicBezTo>
                  <a:cubicBezTo>
                    <a:pt x="278" y="341"/>
                    <a:pt x="284" y="341"/>
                    <a:pt x="285" y="341"/>
                  </a:cubicBezTo>
                  <a:cubicBezTo>
                    <a:pt x="299" y="341"/>
                    <a:pt x="333" y="340"/>
                    <a:pt x="347" y="340"/>
                  </a:cubicBezTo>
                  <a:cubicBezTo>
                    <a:pt x="367" y="340"/>
                    <a:pt x="389" y="341"/>
                    <a:pt x="409" y="341"/>
                  </a:cubicBezTo>
                  <a:cubicBezTo>
                    <a:pt x="412" y="341"/>
                    <a:pt x="419" y="341"/>
                    <a:pt x="419" y="331"/>
                  </a:cubicBezTo>
                  <a:cubicBezTo>
                    <a:pt x="419" y="326"/>
                    <a:pt x="414" y="326"/>
                    <a:pt x="405" y="326"/>
                  </a:cubicBezTo>
                  <a:cubicBezTo>
                    <a:pt x="386" y="326"/>
                    <a:pt x="372" y="326"/>
                    <a:pt x="372" y="317"/>
                  </a:cubicBezTo>
                  <a:cubicBezTo>
                    <a:pt x="372" y="315"/>
                    <a:pt x="372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52588" y="5772150"/>
              <a:ext cx="403225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754188" y="5838825"/>
              <a:ext cx="119062" cy="182563"/>
            </a:xfrm>
            <a:custGeom>
              <a:avLst/>
              <a:gdLst>
                <a:gd name="T0" fmla="*/ 237 w 237"/>
                <a:gd name="T1" fmla="*/ 5 h 351"/>
                <a:gd name="T2" fmla="*/ 231 w 237"/>
                <a:gd name="T3" fmla="*/ 0 h 351"/>
                <a:gd name="T4" fmla="*/ 167 w 237"/>
                <a:gd name="T5" fmla="*/ 5 h 351"/>
                <a:gd name="T6" fmla="*/ 160 w 237"/>
                <a:gd name="T7" fmla="*/ 15 h 351"/>
                <a:gd name="T8" fmla="*/ 172 w 237"/>
                <a:gd name="T9" fmla="*/ 21 h 351"/>
                <a:gd name="T10" fmla="*/ 197 w 237"/>
                <a:gd name="T11" fmla="*/ 29 h 351"/>
                <a:gd name="T12" fmla="*/ 196 w 237"/>
                <a:gd name="T13" fmla="*/ 39 h 351"/>
                <a:gd name="T14" fmla="*/ 166 w 237"/>
                <a:gd name="T15" fmla="*/ 157 h 351"/>
                <a:gd name="T16" fmla="*/ 120 w 237"/>
                <a:gd name="T17" fmla="*/ 125 h 351"/>
                <a:gd name="T18" fmla="*/ 0 w 237"/>
                <a:gd name="T19" fmla="*/ 271 h 351"/>
                <a:gd name="T20" fmla="*/ 66 w 237"/>
                <a:gd name="T21" fmla="*/ 351 h 351"/>
                <a:gd name="T22" fmla="*/ 131 w 237"/>
                <a:gd name="T23" fmla="*/ 314 h 351"/>
                <a:gd name="T24" fmla="*/ 176 w 237"/>
                <a:gd name="T25" fmla="*/ 351 h 351"/>
                <a:gd name="T26" fmla="*/ 213 w 237"/>
                <a:gd name="T27" fmla="*/ 324 h 351"/>
                <a:gd name="T28" fmla="*/ 228 w 237"/>
                <a:gd name="T29" fmla="*/ 274 h 351"/>
                <a:gd name="T30" fmla="*/ 222 w 237"/>
                <a:gd name="T31" fmla="*/ 269 h 351"/>
                <a:gd name="T32" fmla="*/ 215 w 237"/>
                <a:gd name="T33" fmla="*/ 278 h 351"/>
                <a:gd name="T34" fmla="*/ 177 w 237"/>
                <a:gd name="T35" fmla="*/ 340 h 351"/>
                <a:gd name="T36" fmla="*/ 162 w 237"/>
                <a:gd name="T37" fmla="*/ 317 h 351"/>
                <a:gd name="T38" fmla="*/ 165 w 237"/>
                <a:gd name="T39" fmla="*/ 293 h 351"/>
                <a:gd name="T40" fmla="*/ 237 w 237"/>
                <a:gd name="T41" fmla="*/ 5 h 351"/>
                <a:gd name="T42" fmla="*/ 134 w 237"/>
                <a:gd name="T43" fmla="*/ 286 h 351"/>
                <a:gd name="T44" fmla="*/ 124 w 237"/>
                <a:gd name="T45" fmla="*/ 305 h 351"/>
                <a:gd name="T46" fmla="*/ 67 w 237"/>
                <a:gd name="T47" fmla="*/ 340 h 351"/>
                <a:gd name="T48" fmla="*/ 35 w 237"/>
                <a:gd name="T49" fmla="*/ 293 h 351"/>
                <a:gd name="T50" fmla="*/ 63 w 237"/>
                <a:gd name="T51" fmla="*/ 184 h 351"/>
                <a:gd name="T52" fmla="*/ 121 w 237"/>
                <a:gd name="T53" fmla="*/ 136 h 351"/>
                <a:gd name="T54" fmla="*/ 160 w 237"/>
                <a:gd name="T55" fmla="*/ 180 h 351"/>
                <a:gd name="T56" fmla="*/ 158 w 237"/>
                <a:gd name="T57" fmla="*/ 189 h 351"/>
                <a:gd name="T58" fmla="*/ 134 w 237"/>
                <a:gd name="T59" fmla="*/ 28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1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7"/>
                  </a:lnTo>
                  <a:cubicBezTo>
                    <a:pt x="157" y="139"/>
                    <a:pt x="143" y="125"/>
                    <a:pt x="120" y="125"/>
                  </a:cubicBezTo>
                  <a:cubicBezTo>
                    <a:pt x="62" y="125"/>
                    <a:pt x="0" y="199"/>
                    <a:pt x="0" y="271"/>
                  </a:cubicBezTo>
                  <a:cubicBezTo>
                    <a:pt x="0" y="318"/>
                    <a:pt x="27" y="351"/>
                    <a:pt x="66" y="351"/>
                  </a:cubicBezTo>
                  <a:cubicBezTo>
                    <a:pt x="76" y="351"/>
                    <a:pt x="101" y="349"/>
                    <a:pt x="131" y="314"/>
                  </a:cubicBezTo>
                  <a:cubicBezTo>
                    <a:pt x="135" y="335"/>
                    <a:pt x="152" y="351"/>
                    <a:pt x="176" y="351"/>
                  </a:cubicBezTo>
                  <a:cubicBezTo>
                    <a:pt x="194" y="351"/>
                    <a:pt x="205" y="340"/>
                    <a:pt x="213" y="324"/>
                  </a:cubicBezTo>
                  <a:cubicBezTo>
                    <a:pt x="222" y="306"/>
                    <a:pt x="228" y="275"/>
                    <a:pt x="228" y="274"/>
                  </a:cubicBezTo>
                  <a:cubicBezTo>
                    <a:pt x="228" y="269"/>
                    <a:pt x="224" y="269"/>
                    <a:pt x="222" y="269"/>
                  </a:cubicBezTo>
                  <a:cubicBezTo>
                    <a:pt x="217" y="269"/>
                    <a:pt x="217" y="271"/>
                    <a:pt x="215" y="278"/>
                  </a:cubicBezTo>
                  <a:cubicBezTo>
                    <a:pt x="207" y="311"/>
                    <a:pt x="198" y="340"/>
                    <a:pt x="177" y="340"/>
                  </a:cubicBezTo>
                  <a:cubicBezTo>
                    <a:pt x="164" y="340"/>
                    <a:pt x="162" y="327"/>
                    <a:pt x="162" y="317"/>
                  </a:cubicBezTo>
                  <a:cubicBezTo>
                    <a:pt x="162" y="305"/>
                    <a:pt x="163" y="302"/>
                    <a:pt x="165" y="293"/>
                  </a:cubicBezTo>
                  <a:lnTo>
                    <a:pt x="237" y="5"/>
                  </a:lnTo>
                  <a:close/>
                  <a:moveTo>
                    <a:pt x="134" y="286"/>
                  </a:moveTo>
                  <a:cubicBezTo>
                    <a:pt x="131" y="295"/>
                    <a:pt x="131" y="296"/>
                    <a:pt x="124" y="305"/>
                  </a:cubicBezTo>
                  <a:cubicBezTo>
                    <a:pt x="102" y="332"/>
                    <a:pt x="81" y="340"/>
                    <a:pt x="67" y="340"/>
                  </a:cubicBezTo>
                  <a:cubicBezTo>
                    <a:pt x="42" y="340"/>
                    <a:pt x="35" y="313"/>
                    <a:pt x="35" y="293"/>
                  </a:cubicBezTo>
                  <a:cubicBezTo>
                    <a:pt x="35" y="268"/>
                    <a:pt x="51" y="207"/>
                    <a:pt x="63" y="184"/>
                  </a:cubicBezTo>
                  <a:cubicBezTo>
                    <a:pt x="78" y="155"/>
                    <a:pt x="101" y="136"/>
                    <a:pt x="121" y="136"/>
                  </a:cubicBezTo>
                  <a:cubicBezTo>
                    <a:pt x="153" y="136"/>
                    <a:pt x="160" y="177"/>
                    <a:pt x="160" y="180"/>
                  </a:cubicBezTo>
                  <a:cubicBezTo>
                    <a:pt x="160" y="183"/>
                    <a:pt x="159" y="186"/>
                    <a:pt x="158" y="189"/>
                  </a:cubicBezTo>
                  <a:lnTo>
                    <a:pt x="134" y="28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881188" y="5856288"/>
              <a:ext cx="77787" cy="165100"/>
            </a:xfrm>
            <a:custGeom>
              <a:avLst/>
              <a:gdLst>
                <a:gd name="T0" fmla="*/ 91 w 153"/>
                <a:gd name="T1" fmla="*/ 112 h 317"/>
                <a:gd name="T2" fmla="*/ 138 w 153"/>
                <a:gd name="T3" fmla="*/ 112 h 317"/>
                <a:gd name="T4" fmla="*/ 153 w 153"/>
                <a:gd name="T5" fmla="*/ 102 h 317"/>
                <a:gd name="T6" fmla="*/ 139 w 153"/>
                <a:gd name="T7" fmla="*/ 97 h 317"/>
                <a:gd name="T8" fmla="*/ 95 w 153"/>
                <a:gd name="T9" fmla="*/ 97 h 317"/>
                <a:gd name="T10" fmla="*/ 115 w 153"/>
                <a:gd name="T11" fmla="*/ 13 h 317"/>
                <a:gd name="T12" fmla="*/ 101 w 153"/>
                <a:gd name="T13" fmla="*/ 0 h 317"/>
                <a:gd name="T14" fmla="*/ 81 w 153"/>
                <a:gd name="T15" fmla="*/ 18 h 317"/>
                <a:gd name="T16" fmla="*/ 61 w 153"/>
                <a:gd name="T17" fmla="*/ 97 h 317"/>
                <a:gd name="T18" fmla="*/ 15 w 153"/>
                <a:gd name="T19" fmla="*/ 97 h 317"/>
                <a:gd name="T20" fmla="*/ 0 w 153"/>
                <a:gd name="T21" fmla="*/ 106 h 317"/>
                <a:gd name="T22" fmla="*/ 14 w 153"/>
                <a:gd name="T23" fmla="*/ 112 h 317"/>
                <a:gd name="T24" fmla="*/ 57 w 153"/>
                <a:gd name="T25" fmla="*/ 112 h 317"/>
                <a:gd name="T26" fmla="*/ 20 w 153"/>
                <a:gd name="T27" fmla="*/ 271 h 317"/>
                <a:gd name="T28" fmla="*/ 65 w 153"/>
                <a:gd name="T29" fmla="*/ 317 h 317"/>
                <a:gd name="T30" fmla="*/ 145 w 153"/>
                <a:gd name="T31" fmla="*/ 240 h 317"/>
                <a:gd name="T32" fmla="*/ 139 w 153"/>
                <a:gd name="T33" fmla="*/ 235 h 317"/>
                <a:gd name="T34" fmla="*/ 131 w 153"/>
                <a:gd name="T35" fmla="*/ 242 h 317"/>
                <a:gd name="T36" fmla="*/ 66 w 153"/>
                <a:gd name="T37" fmla="*/ 306 h 317"/>
                <a:gd name="T38" fmla="*/ 51 w 153"/>
                <a:gd name="T39" fmla="*/ 283 h 317"/>
                <a:gd name="T40" fmla="*/ 54 w 153"/>
                <a:gd name="T41" fmla="*/ 259 h 317"/>
                <a:gd name="T42" fmla="*/ 91 w 153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7">
                  <a:moveTo>
                    <a:pt x="91" y="112"/>
                  </a:moveTo>
                  <a:lnTo>
                    <a:pt x="138" y="112"/>
                  </a:lnTo>
                  <a:cubicBezTo>
                    <a:pt x="148" y="112"/>
                    <a:pt x="153" y="112"/>
                    <a:pt x="153" y="102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5" y="16"/>
                    <a:pt x="115" y="13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99" y="0"/>
                    <a:pt x="85" y="0"/>
                    <a:pt x="81" y="18"/>
                  </a:cubicBezTo>
                  <a:lnTo>
                    <a:pt x="61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7" y="112"/>
                  </a:lnTo>
                  <a:cubicBezTo>
                    <a:pt x="22" y="254"/>
                    <a:pt x="20" y="262"/>
                    <a:pt x="20" y="271"/>
                  </a:cubicBezTo>
                  <a:cubicBezTo>
                    <a:pt x="20" y="298"/>
                    <a:pt x="39" y="317"/>
                    <a:pt x="65" y="317"/>
                  </a:cubicBezTo>
                  <a:cubicBezTo>
                    <a:pt x="116" y="317"/>
                    <a:pt x="145" y="244"/>
                    <a:pt x="145" y="240"/>
                  </a:cubicBezTo>
                  <a:cubicBezTo>
                    <a:pt x="145" y="235"/>
                    <a:pt x="141" y="235"/>
                    <a:pt x="139" y="235"/>
                  </a:cubicBezTo>
                  <a:cubicBezTo>
                    <a:pt x="134" y="235"/>
                    <a:pt x="134" y="237"/>
                    <a:pt x="131" y="242"/>
                  </a:cubicBezTo>
                  <a:cubicBezTo>
                    <a:pt x="110" y="294"/>
                    <a:pt x="83" y="306"/>
                    <a:pt x="66" y="306"/>
                  </a:cubicBezTo>
                  <a:cubicBezTo>
                    <a:pt x="56" y="306"/>
                    <a:pt x="51" y="300"/>
                    <a:pt x="51" y="283"/>
                  </a:cubicBezTo>
                  <a:cubicBezTo>
                    <a:pt x="51" y="271"/>
                    <a:pt x="52" y="268"/>
                    <a:pt x="54" y="259"/>
                  </a:cubicBezTo>
                  <a:lnTo>
                    <a:pt x="91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2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171700" y="5746750"/>
              <a:ext cx="168275" cy="6032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444750" y="5770563"/>
              <a:ext cx="153987" cy="11113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19375" y="5445125"/>
              <a:ext cx="982662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5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2611438" y="5726113"/>
              <a:ext cx="131762" cy="165100"/>
            </a:xfrm>
            <a:custGeom>
              <a:avLst/>
              <a:gdLst>
                <a:gd name="T0" fmla="*/ 39 w 261"/>
                <a:gd name="T1" fmla="*/ 281 h 317"/>
                <a:gd name="T2" fmla="*/ 12 w 261"/>
                <a:gd name="T3" fmla="*/ 301 h 317"/>
                <a:gd name="T4" fmla="*/ 0 w 261"/>
                <a:gd name="T5" fmla="*/ 311 h 317"/>
                <a:gd name="T6" fmla="*/ 7 w 261"/>
                <a:gd name="T7" fmla="*/ 317 h 317"/>
                <a:gd name="T8" fmla="*/ 49 w 261"/>
                <a:gd name="T9" fmla="*/ 315 h 317"/>
                <a:gd name="T10" fmla="*/ 98 w 261"/>
                <a:gd name="T11" fmla="*/ 317 h 317"/>
                <a:gd name="T12" fmla="*/ 107 w 261"/>
                <a:gd name="T13" fmla="*/ 307 h 317"/>
                <a:gd name="T14" fmla="*/ 95 w 261"/>
                <a:gd name="T15" fmla="*/ 301 h 317"/>
                <a:gd name="T16" fmla="*/ 70 w 261"/>
                <a:gd name="T17" fmla="*/ 293 h 317"/>
                <a:gd name="T18" fmla="*/ 95 w 261"/>
                <a:gd name="T19" fmla="*/ 194 h 317"/>
                <a:gd name="T20" fmla="*/ 141 w 261"/>
                <a:gd name="T21" fmla="*/ 225 h 317"/>
                <a:gd name="T22" fmla="*/ 261 w 261"/>
                <a:gd name="T23" fmla="*/ 79 h 317"/>
                <a:gd name="T24" fmla="*/ 194 w 261"/>
                <a:gd name="T25" fmla="*/ 0 h 317"/>
                <a:gd name="T26" fmla="*/ 129 w 261"/>
                <a:gd name="T27" fmla="*/ 37 h 317"/>
                <a:gd name="T28" fmla="*/ 84 w 261"/>
                <a:gd name="T29" fmla="*/ 0 h 317"/>
                <a:gd name="T30" fmla="*/ 47 w 261"/>
                <a:gd name="T31" fmla="*/ 28 h 317"/>
                <a:gd name="T32" fmla="*/ 32 w 261"/>
                <a:gd name="T33" fmla="*/ 76 h 317"/>
                <a:gd name="T34" fmla="*/ 38 w 261"/>
                <a:gd name="T35" fmla="*/ 81 h 317"/>
                <a:gd name="T36" fmla="*/ 46 w 261"/>
                <a:gd name="T37" fmla="*/ 70 h 317"/>
                <a:gd name="T38" fmla="*/ 83 w 261"/>
                <a:gd name="T39" fmla="*/ 11 h 317"/>
                <a:gd name="T40" fmla="*/ 98 w 261"/>
                <a:gd name="T41" fmla="*/ 33 h 317"/>
                <a:gd name="T42" fmla="*/ 95 w 261"/>
                <a:gd name="T43" fmla="*/ 59 h 317"/>
                <a:gd name="T44" fmla="*/ 39 w 261"/>
                <a:gd name="T45" fmla="*/ 281 h 317"/>
                <a:gd name="T46" fmla="*/ 127 w 261"/>
                <a:gd name="T47" fmla="*/ 64 h 317"/>
                <a:gd name="T48" fmla="*/ 152 w 261"/>
                <a:gd name="T49" fmla="*/ 29 h 317"/>
                <a:gd name="T50" fmla="*/ 193 w 261"/>
                <a:gd name="T51" fmla="*/ 11 h 317"/>
                <a:gd name="T52" fmla="*/ 225 w 261"/>
                <a:gd name="T53" fmla="*/ 57 h 317"/>
                <a:gd name="T54" fmla="*/ 199 w 261"/>
                <a:gd name="T55" fmla="*/ 163 h 317"/>
                <a:gd name="T56" fmla="*/ 140 w 261"/>
                <a:gd name="T57" fmla="*/ 215 h 317"/>
                <a:gd name="T58" fmla="*/ 101 w 261"/>
                <a:gd name="T59" fmla="*/ 170 h 317"/>
                <a:gd name="T60" fmla="*/ 102 w 261"/>
                <a:gd name="T61" fmla="*/ 162 h 317"/>
                <a:gd name="T62" fmla="*/ 127 w 261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1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5" y="194"/>
                  </a:cubicBezTo>
                  <a:cubicBezTo>
                    <a:pt x="101" y="208"/>
                    <a:pt x="115" y="225"/>
                    <a:pt x="141" y="225"/>
                  </a:cubicBezTo>
                  <a:cubicBezTo>
                    <a:pt x="198" y="225"/>
                    <a:pt x="261" y="153"/>
                    <a:pt x="261" y="79"/>
                  </a:cubicBezTo>
                  <a:cubicBezTo>
                    <a:pt x="261" y="32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3" y="0"/>
                    <a:pt x="84" y="0"/>
                  </a:cubicBezTo>
                  <a:cubicBezTo>
                    <a:pt x="61" y="0"/>
                    <a:pt x="52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5" y="34"/>
                    <a:pt x="65" y="11"/>
                    <a:pt x="83" y="11"/>
                  </a:cubicBezTo>
                  <a:cubicBezTo>
                    <a:pt x="91" y="11"/>
                    <a:pt x="98" y="15"/>
                    <a:pt x="98" y="33"/>
                  </a:cubicBezTo>
                  <a:cubicBezTo>
                    <a:pt x="98" y="45"/>
                    <a:pt x="97" y="50"/>
                    <a:pt x="95" y="59"/>
                  </a:cubicBezTo>
                  <a:lnTo>
                    <a:pt x="39" y="281"/>
                  </a:lnTo>
                  <a:close/>
                  <a:moveTo>
                    <a:pt x="127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5" y="28"/>
                    <a:pt x="225" y="57"/>
                  </a:cubicBezTo>
                  <a:cubicBezTo>
                    <a:pt x="225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1" y="173"/>
                    <a:pt x="101" y="170"/>
                  </a:cubicBezTo>
                  <a:cubicBezTo>
                    <a:pt x="101" y="169"/>
                    <a:pt x="101" y="168"/>
                    <a:pt x="102" y="162"/>
                  </a:cubicBezTo>
                  <a:lnTo>
                    <a:pt x="127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771775" y="5646738"/>
              <a:ext cx="5873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855913" y="5726113"/>
              <a:ext cx="107950" cy="117475"/>
            </a:xfrm>
            <a:custGeom>
              <a:avLst/>
              <a:gdLst>
                <a:gd name="T0" fmla="*/ 45 w 212"/>
                <a:gd name="T1" fmla="*/ 179 h 225"/>
                <a:gd name="T2" fmla="*/ 104 w 212"/>
                <a:gd name="T3" fmla="*/ 122 h 225"/>
                <a:gd name="T4" fmla="*/ 153 w 212"/>
                <a:gd name="T5" fmla="*/ 77 h 225"/>
                <a:gd name="T6" fmla="*/ 212 w 212"/>
                <a:gd name="T7" fmla="*/ 5 h 225"/>
                <a:gd name="T8" fmla="*/ 206 w 212"/>
                <a:gd name="T9" fmla="*/ 0 h 225"/>
                <a:gd name="T10" fmla="*/ 199 w 212"/>
                <a:gd name="T11" fmla="*/ 5 h 225"/>
                <a:gd name="T12" fmla="*/ 161 w 212"/>
                <a:gd name="T13" fmla="*/ 37 h 225"/>
                <a:gd name="T14" fmla="*/ 136 w 212"/>
                <a:gd name="T15" fmla="*/ 21 h 225"/>
                <a:gd name="T16" fmla="*/ 101 w 212"/>
                <a:gd name="T17" fmla="*/ 0 h 225"/>
                <a:gd name="T18" fmla="*/ 41 w 212"/>
                <a:gd name="T19" fmla="*/ 56 h 225"/>
                <a:gd name="T20" fmla="*/ 47 w 212"/>
                <a:gd name="T21" fmla="*/ 62 h 225"/>
                <a:gd name="T22" fmla="*/ 54 w 212"/>
                <a:gd name="T23" fmla="*/ 56 h 225"/>
                <a:gd name="T24" fmla="*/ 96 w 212"/>
                <a:gd name="T25" fmla="*/ 33 h 225"/>
                <a:gd name="T26" fmla="*/ 127 w 212"/>
                <a:gd name="T27" fmla="*/ 40 h 225"/>
                <a:gd name="T28" fmla="*/ 166 w 212"/>
                <a:gd name="T29" fmla="*/ 48 h 225"/>
                <a:gd name="T30" fmla="*/ 96 w 212"/>
                <a:gd name="T31" fmla="*/ 113 h 225"/>
                <a:gd name="T32" fmla="*/ 52 w 212"/>
                <a:gd name="T33" fmla="*/ 155 h 225"/>
                <a:gd name="T34" fmla="*/ 0 w 212"/>
                <a:gd name="T35" fmla="*/ 220 h 225"/>
                <a:gd name="T36" fmla="*/ 6 w 212"/>
                <a:gd name="T37" fmla="*/ 225 h 225"/>
                <a:gd name="T38" fmla="*/ 14 w 212"/>
                <a:gd name="T39" fmla="*/ 219 h 225"/>
                <a:gd name="T40" fmla="*/ 57 w 212"/>
                <a:gd name="T41" fmla="*/ 188 h 225"/>
                <a:gd name="T42" fmla="*/ 86 w 212"/>
                <a:gd name="T43" fmla="*/ 207 h 225"/>
                <a:gd name="T44" fmla="*/ 117 w 212"/>
                <a:gd name="T45" fmla="*/ 225 h 225"/>
                <a:gd name="T46" fmla="*/ 196 w 212"/>
                <a:gd name="T47" fmla="*/ 149 h 225"/>
                <a:gd name="T48" fmla="*/ 190 w 212"/>
                <a:gd name="T49" fmla="*/ 144 h 225"/>
                <a:gd name="T50" fmla="*/ 183 w 212"/>
                <a:gd name="T51" fmla="*/ 150 h 225"/>
                <a:gd name="T52" fmla="*/ 123 w 212"/>
                <a:gd name="T53" fmla="*/ 192 h 225"/>
                <a:gd name="T54" fmla="*/ 93 w 212"/>
                <a:gd name="T55" fmla="*/ 186 h 225"/>
                <a:gd name="T56" fmla="*/ 59 w 212"/>
                <a:gd name="T57" fmla="*/ 177 h 225"/>
                <a:gd name="T58" fmla="*/ 45 w 212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0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6" y="207"/>
                  </a:cubicBezTo>
                  <a:cubicBezTo>
                    <a:pt x="94" y="218"/>
                    <a:pt x="103" y="225"/>
                    <a:pt x="117" y="225"/>
                  </a:cubicBezTo>
                  <a:cubicBezTo>
                    <a:pt x="167" y="225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974975" y="5800725"/>
              <a:ext cx="69850" cy="80963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3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2 w 139"/>
                <a:gd name="T19" fmla="*/ 140 h 157"/>
                <a:gd name="T20" fmla="*/ 57 w 139"/>
                <a:gd name="T21" fmla="*/ 148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4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3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3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9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8" y="90"/>
                    <a:pt x="110" y="95"/>
                    <a:pt x="110" y="112"/>
                  </a:cubicBezTo>
                  <a:cubicBezTo>
                    <a:pt x="110" y="118"/>
                    <a:pt x="106" y="131"/>
                    <a:pt x="92" y="140"/>
                  </a:cubicBezTo>
                  <a:cubicBezTo>
                    <a:pt x="78" y="148"/>
                    <a:pt x="61" y="148"/>
                    <a:pt x="57" y="148"/>
                  </a:cubicBezTo>
                  <a:cubicBezTo>
                    <a:pt x="43" y="148"/>
                    <a:pt x="23" y="144"/>
                    <a:pt x="15" y="133"/>
                  </a:cubicBezTo>
                  <a:cubicBezTo>
                    <a:pt x="26" y="132"/>
                    <a:pt x="34" y="123"/>
                    <a:pt x="34" y="113"/>
                  </a:cubicBezTo>
                  <a:cubicBezTo>
                    <a:pt x="34" y="104"/>
                    <a:pt x="28" y="100"/>
                    <a:pt x="20" y="100"/>
                  </a:cubicBezTo>
                  <a:cubicBezTo>
                    <a:pt x="10" y="100"/>
                    <a:pt x="0" y="108"/>
                    <a:pt x="0" y="124"/>
                  </a:cubicBezTo>
                  <a:cubicBezTo>
                    <a:pt x="0" y="144"/>
                    <a:pt x="23" y="157"/>
                    <a:pt x="56" y="157"/>
                  </a:cubicBezTo>
                  <a:cubicBezTo>
                    <a:pt x="121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1"/>
                    <a:pt x="87" y="10"/>
                    <a:pt x="93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084513" y="5646738"/>
              <a:ext cx="58737" cy="258763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09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0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3208338" y="5481638"/>
              <a:ext cx="133350" cy="19050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5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357563" y="5551488"/>
              <a:ext cx="107950" cy="117475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2 h 226"/>
                <a:gd name="T4" fmla="*/ 153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1 w 212"/>
                <a:gd name="T13" fmla="*/ 37 h 226"/>
                <a:gd name="T14" fmla="*/ 136 w 212"/>
                <a:gd name="T15" fmla="*/ 21 h 226"/>
                <a:gd name="T16" fmla="*/ 101 w 212"/>
                <a:gd name="T17" fmla="*/ 0 h 226"/>
                <a:gd name="T18" fmla="*/ 41 w 212"/>
                <a:gd name="T19" fmla="*/ 56 h 226"/>
                <a:gd name="T20" fmla="*/ 47 w 212"/>
                <a:gd name="T21" fmla="*/ 62 h 226"/>
                <a:gd name="T22" fmla="*/ 54 w 212"/>
                <a:gd name="T23" fmla="*/ 56 h 226"/>
                <a:gd name="T24" fmla="*/ 96 w 212"/>
                <a:gd name="T25" fmla="*/ 33 h 226"/>
                <a:gd name="T26" fmla="*/ 127 w 212"/>
                <a:gd name="T27" fmla="*/ 41 h 226"/>
                <a:gd name="T28" fmla="*/ 166 w 212"/>
                <a:gd name="T29" fmla="*/ 48 h 226"/>
                <a:gd name="T30" fmla="*/ 96 w 212"/>
                <a:gd name="T31" fmla="*/ 113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5 w 212"/>
                <a:gd name="T43" fmla="*/ 207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3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6" y="33"/>
                    <a:pt x="116" y="37"/>
                    <a:pt x="127" y="41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476625" y="5624513"/>
              <a:ext cx="69850" cy="82550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3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1 w 139"/>
                <a:gd name="T15" fmla="*/ 89 h 157"/>
                <a:gd name="T16" fmla="*/ 110 w 139"/>
                <a:gd name="T17" fmla="*/ 112 h 157"/>
                <a:gd name="T18" fmla="*/ 92 w 139"/>
                <a:gd name="T19" fmla="*/ 140 h 157"/>
                <a:gd name="T20" fmla="*/ 57 w 139"/>
                <a:gd name="T21" fmla="*/ 147 h 157"/>
                <a:gd name="T22" fmla="*/ 15 w 139"/>
                <a:gd name="T23" fmla="*/ 133 h 157"/>
                <a:gd name="T24" fmla="*/ 34 w 139"/>
                <a:gd name="T25" fmla="*/ 113 h 157"/>
                <a:gd name="T26" fmla="*/ 21 w 139"/>
                <a:gd name="T27" fmla="*/ 100 h 157"/>
                <a:gd name="T28" fmla="*/ 0 w 139"/>
                <a:gd name="T29" fmla="*/ 123 h 157"/>
                <a:gd name="T30" fmla="*/ 56 w 139"/>
                <a:gd name="T31" fmla="*/ 157 h 157"/>
                <a:gd name="T32" fmla="*/ 133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3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3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9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1" y="89"/>
                  </a:cubicBezTo>
                  <a:cubicBezTo>
                    <a:pt x="88" y="90"/>
                    <a:pt x="110" y="94"/>
                    <a:pt x="110" y="112"/>
                  </a:cubicBezTo>
                  <a:cubicBezTo>
                    <a:pt x="110" y="118"/>
                    <a:pt x="106" y="131"/>
                    <a:pt x="92" y="140"/>
                  </a:cubicBezTo>
                  <a:cubicBezTo>
                    <a:pt x="78" y="147"/>
                    <a:pt x="61" y="147"/>
                    <a:pt x="57" y="147"/>
                  </a:cubicBezTo>
                  <a:cubicBezTo>
                    <a:pt x="43" y="147"/>
                    <a:pt x="23" y="144"/>
                    <a:pt x="15" y="133"/>
                  </a:cubicBezTo>
                  <a:cubicBezTo>
                    <a:pt x="26" y="131"/>
                    <a:pt x="34" y="123"/>
                    <a:pt x="34" y="113"/>
                  </a:cubicBezTo>
                  <a:cubicBezTo>
                    <a:pt x="34" y="104"/>
                    <a:pt x="28" y="100"/>
                    <a:pt x="21" y="100"/>
                  </a:cubicBezTo>
                  <a:cubicBezTo>
                    <a:pt x="10" y="100"/>
                    <a:pt x="0" y="108"/>
                    <a:pt x="0" y="123"/>
                  </a:cubicBezTo>
                  <a:cubicBezTo>
                    <a:pt x="0" y="144"/>
                    <a:pt x="23" y="157"/>
                    <a:pt x="56" y="157"/>
                  </a:cubicBezTo>
                  <a:cubicBezTo>
                    <a:pt x="121" y="157"/>
                    <a:pt x="133" y="113"/>
                    <a:pt x="133" y="100"/>
                  </a:cubicBezTo>
                  <a:cubicBezTo>
                    <a:pt x="133" y="68"/>
                    <a:pt x="97" y="61"/>
                    <a:pt x="84" y="59"/>
                  </a:cubicBezTo>
                  <a:cubicBezTo>
                    <a:pt x="81" y="58"/>
                    <a:pt x="73" y="57"/>
                    <a:pt x="70" y="56"/>
                  </a:cubicBezTo>
                  <a:cubicBezTo>
                    <a:pt x="58" y="54"/>
                    <a:pt x="51" y="46"/>
                    <a:pt x="51" y="39"/>
                  </a:cubicBezTo>
                  <a:cubicBezTo>
                    <a:pt x="51" y="31"/>
                    <a:pt x="58" y="21"/>
                    <a:pt x="65" y="16"/>
                  </a:cubicBezTo>
                  <a:cubicBezTo>
                    <a:pt x="75" y="10"/>
                    <a:pt x="87" y="10"/>
                    <a:pt x="93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98813" y="5772150"/>
              <a:ext cx="3730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4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3248025" y="5832475"/>
              <a:ext cx="133350" cy="192088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398838" y="5838825"/>
              <a:ext cx="125412" cy="182563"/>
            </a:xfrm>
            <a:custGeom>
              <a:avLst/>
              <a:gdLst>
                <a:gd name="T0" fmla="*/ 152 w 247"/>
                <a:gd name="T1" fmla="*/ 200 h 352"/>
                <a:gd name="T2" fmla="*/ 204 w 247"/>
                <a:gd name="T3" fmla="*/ 340 h 352"/>
                <a:gd name="T4" fmla="*/ 231 w 247"/>
                <a:gd name="T5" fmla="*/ 351 h 352"/>
                <a:gd name="T6" fmla="*/ 242 w 247"/>
                <a:gd name="T7" fmla="*/ 351 h 352"/>
                <a:gd name="T8" fmla="*/ 247 w 247"/>
                <a:gd name="T9" fmla="*/ 346 h 352"/>
                <a:gd name="T10" fmla="*/ 244 w 247"/>
                <a:gd name="T11" fmla="*/ 342 h 352"/>
                <a:gd name="T12" fmla="*/ 233 w 247"/>
                <a:gd name="T13" fmla="*/ 319 h 352"/>
                <a:gd name="T14" fmla="*/ 131 w 247"/>
                <a:gd name="T15" fmla="*/ 35 h 352"/>
                <a:gd name="T16" fmla="*/ 70 w 247"/>
                <a:gd name="T17" fmla="*/ 0 h 352"/>
                <a:gd name="T18" fmla="*/ 62 w 247"/>
                <a:gd name="T19" fmla="*/ 5 h 352"/>
                <a:gd name="T20" fmla="*/ 66 w 247"/>
                <a:gd name="T21" fmla="*/ 10 h 352"/>
                <a:gd name="T22" fmla="*/ 98 w 247"/>
                <a:gd name="T23" fmla="*/ 50 h 352"/>
                <a:gd name="T24" fmla="*/ 147 w 247"/>
                <a:gd name="T25" fmla="*/ 186 h 352"/>
                <a:gd name="T26" fmla="*/ 9 w 247"/>
                <a:gd name="T27" fmla="*/ 322 h 352"/>
                <a:gd name="T28" fmla="*/ 0 w 247"/>
                <a:gd name="T29" fmla="*/ 338 h 352"/>
                <a:gd name="T30" fmla="*/ 15 w 247"/>
                <a:gd name="T31" fmla="*/ 352 h 352"/>
                <a:gd name="T32" fmla="*/ 32 w 247"/>
                <a:gd name="T33" fmla="*/ 342 h 352"/>
                <a:gd name="T34" fmla="*/ 152 w 247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2">
                  <a:moveTo>
                    <a:pt x="152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2" y="351"/>
                    <a:pt x="217" y="351"/>
                    <a:pt x="231" y="351"/>
                  </a:cubicBezTo>
                  <a:lnTo>
                    <a:pt x="242" y="351"/>
                  </a:lnTo>
                  <a:cubicBezTo>
                    <a:pt x="246" y="351"/>
                    <a:pt x="247" y="348"/>
                    <a:pt x="247" y="346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40" y="336"/>
                    <a:pt x="237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2" y="0"/>
                    <a:pt x="62" y="5"/>
                  </a:cubicBezTo>
                  <a:cubicBezTo>
                    <a:pt x="62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7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8" y="347"/>
                    <a:pt x="32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673475" y="5689600"/>
              <a:ext cx="168275" cy="17303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11600" y="5622925"/>
              <a:ext cx="4254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8"/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auto">
            <a:xfrm>
              <a:off x="3917950" y="5726113"/>
              <a:ext cx="119062" cy="171450"/>
            </a:xfrm>
            <a:custGeom>
              <a:avLst/>
              <a:gdLst>
                <a:gd name="T0" fmla="*/ 2 w 235"/>
                <a:gd name="T1" fmla="*/ 306 h 328"/>
                <a:gd name="T2" fmla="*/ 0 w 235"/>
                <a:gd name="T3" fmla="*/ 314 h 328"/>
                <a:gd name="T4" fmla="*/ 14 w 235"/>
                <a:gd name="T5" fmla="*/ 328 h 328"/>
                <a:gd name="T6" fmla="*/ 31 w 235"/>
                <a:gd name="T7" fmla="*/ 317 h 328"/>
                <a:gd name="T8" fmla="*/ 63 w 235"/>
                <a:gd name="T9" fmla="*/ 192 h 328"/>
                <a:gd name="T10" fmla="*/ 113 w 235"/>
                <a:gd name="T11" fmla="*/ 225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0 h 328"/>
                <a:gd name="T18" fmla="*/ 2 w 235"/>
                <a:gd name="T19" fmla="*/ 306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200 w 235"/>
                <a:gd name="T31" fmla="*/ 59 h 328"/>
                <a:gd name="T32" fmla="*/ 172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2" y="306"/>
                  </a:moveTo>
                  <a:cubicBezTo>
                    <a:pt x="0" y="312"/>
                    <a:pt x="0" y="313"/>
                    <a:pt x="0" y="314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0" y="319"/>
                    <a:pt x="31" y="317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5"/>
                    <a:pt x="113" y="225"/>
                  </a:cubicBezTo>
                  <a:cubicBezTo>
                    <a:pt x="171" y="225"/>
                    <a:pt x="235" y="155"/>
                    <a:pt x="235" y="81"/>
                  </a:cubicBezTo>
                  <a:cubicBezTo>
                    <a:pt x="235" y="28"/>
                    <a:pt x="203" y="0"/>
                    <a:pt x="166" y="0"/>
                  </a:cubicBezTo>
                  <a:cubicBezTo>
                    <a:pt x="118" y="0"/>
                    <a:pt x="65" y="49"/>
                    <a:pt x="50" y="110"/>
                  </a:cubicBezTo>
                  <a:lnTo>
                    <a:pt x="2" y="306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5"/>
                    <a:pt x="200" y="59"/>
                  </a:cubicBezTo>
                  <a:cubicBezTo>
                    <a:pt x="200" y="87"/>
                    <a:pt x="185" y="143"/>
                    <a:pt x="172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051300" y="5665788"/>
              <a:ext cx="179387" cy="174625"/>
            </a:xfrm>
            <a:custGeom>
              <a:avLst/>
              <a:gdLst>
                <a:gd name="T0" fmla="*/ 132 w 355"/>
                <a:gd name="T1" fmla="*/ 177 h 339"/>
                <a:gd name="T2" fmla="*/ 180 w 355"/>
                <a:gd name="T3" fmla="*/ 177 h 339"/>
                <a:gd name="T4" fmla="*/ 222 w 355"/>
                <a:gd name="T5" fmla="*/ 199 h 339"/>
                <a:gd name="T6" fmla="*/ 218 w 355"/>
                <a:gd name="T7" fmla="*/ 224 h 339"/>
                <a:gd name="T8" fmla="*/ 217 w 355"/>
                <a:gd name="T9" fmla="*/ 229 h 339"/>
                <a:gd name="T10" fmla="*/ 223 w 355"/>
                <a:gd name="T11" fmla="*/ 235 h 339"/>
                <a:gd name="T12" fmla="*/ 230 w 355"/>
                <a:gd name="T13" fmla="*/ 225 h 339"/>
                <a:gd name="T14" fmla="*/ 257 w 355"/>
                <a:gd name="T15" fmla="*/ 117 h 339"/>
                <a:gd name="T16" fmla="*/ 259 w 355"/>
                <a:gd name="T17" fmla="*/ 109 h 339"/>
                <a:gd name="T18" fmla="*/ 253 w 355"/>
                <a:gd name="T19" fmla="*/ 103 h 339"/>
                <a:gd name="T20" fmla="*/ 245 w 355"/>
                <a:gd name="T21" fmla="*/ 114 h 339"/>
                <a:gd name="T22" fmla="*/ 181 w 355"/>
                <a:gd name="T23" fmla="*/ 161 h 339"/>
                <a:gd name="T24" fmla="*/ 136 w 355"/>
                <a:gd name="T25" fmla="*/ 161 h 339"/>
                <a:gd name="T26" fmla="*/ 168 w 355"/>
                <a:gd name="T27" fmla="*/ 35 h 339"/>
                <a:gd name="T28" fmla="*/ 195 w 355"/>
                <a:gd name="T29" fmla="*/ 15 h 339"/>
                <a:gd name="T30" fmla="*/ 260 w 355"/>
                <a:gd name="T31" fmla="*/ 15 h 339"/>
                <a:gd name="T32" fmla="*/ 333 w 355"/>
                <a:gd name="T33" fmla="*/ 70 h 339"/>
                <a:gd name="T34" fmla="*/ 332 w 355"/>
                <a:gd name="T35" fmla="*/ 97 h 339"/>
                <a:gd name="T36" fmla="*/ 331 w 355"/>
                <a:gd name="T37" fmla="*/ 106 h 339"/>
                <a:gd name="T38" fmla="*/ 337 w 355"/>
                <a:gd name="T39" fmla="*/ 112 h 339"/>
                <a:gd name="T40" fmla="*/ 344 w 355"/>
                <a:gd name="T41" fmla="*/ 100 h 339"/>
                <a:gd name="T42" fmla="*/ 354 w 355"/>
                <a:gd name="T43" fmla="*/ 13 h 339"/>
                <a:gd name="T44" fmla="*/ 340 w 355"/>
                <a:gd name="T45" fmla="*/ 0 h 339"/>
                <a:gd name="T46" fmla="*/ 96 w 355"/>
                <a:gd name="T47" fmla="*/ 0 h 339"/>
                <a:gd name="T48" fmla="*/ 81 w 355"/>
                <a:gd name="T49" fmla="*/ 10 h 339"/>
                <a:gd name="T50" fmla="*/ 95 w 355"/>
                <a:gd name="T51" fmla="*/ 15 h 339"/>
                <a:gd name="T52" fmla="*/ 127 w 355"/>
                <a:gd name="T53" fmla="*/ 24 h 339"/>
                <a:gd name="T54" fmla="*/ 125 w 355"/>
                <a:gd name="T55" fmla="*/ 36 h 339"/>
                <a:gd name="T56" fmla="*/ 59 w 355"/>
                <a:gd name="T57" fmla="*/ 300 h 339"/>
                <a:gd name="T58" fmla="*/ 14 w 355"/>
                <a:gd name="T59" fmla="*/ 324 h 339"/>
                <a:gd name="T60" fmla="*/ 0 w 355"/>
                <a:gd name="T61" fmla="*/ 333 h 339"/>
                <a:gd name="T62" fmla="*/ 7 w 355"/>
                <a:gd name="T63" fmla="*/ 339 h 339"/>
                <a:gd name="T64" fmla="*/ 73 w 355"/>
                <a:gd name="T65" fmla="*/ 337 h 339"/>
                <a:gd name="T66" fmla="*/ 147 w 355"/>
                <a:gd name="T67" fmla="*/ 339 h 339"/>
                <a:gd name="T68" fmla="*/ 158 w 355"/>
                <a:gd name="T69" fmla="*/ 330 h 339"/>
                <a:gd name="T70" fmla="*/ 155 w 355"/>
                <a:gd name="T71" fmla="*/ 324 h 339"/>
                <a:gd name="T72" fmla="*/ 141 w 355"/>
                <a:gd name="T73" fmla="*/ 324 h 339"/>
                <a:gd name="T74" fmla="*/ 115 w 355"/>
                <a:gd name="T75" fmla="*/ 323 h 339"/>
                <a:gd name="T76" fmla="*/ 99 w 355"/>
                <a:gd name="T77" fmla="*/ 313 h 339"/>
                <a:gd name="T78" fmla="*/ 101 w 355"/>
                <a:gd name="T79" fmla="*/ 301 h 339"/>
                <a:gd name="T80" fmla="*/ 132 w 355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39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5" y="114"/>
                  </a:cubicBezTo>
                  <a:cubicBezTo>
                    <a:pt x="235" y="152"/>
                    <a:pt x="224" y="161"/>
                    <a:pt x="181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0" y="15"/>
                  </a:lnTo>
                  <a:cubicBezTo>
                    <a:pt x="322" y="15"/>
                    <a:pt x="333" y="32"/>
                    <a:pt x="333" y="70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13" y="15"/>
                    <a:pt x="127" y="15"/>
                    <a:pt x="127" y="24"/>
                  </a:cubicBezTo>
                  <a:cubicBezTo>
                    <a:pt x="127" y="26"/>
                    <a:pt x="127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3"/>
                  </a:cubicBezTo>
                  <a:cubicBezTo>
                    <a:pt x="0" y="339"/>
                    <a:pt x="6" y="339"/>
                    <a:pt x="7" y="339"/>
                  </a:cubicBezTo>
                  <a:cubicBezTo>
                    <a:pt x="22" y="339"/>
                    <a:pt x="58" y="337"/>
                    <a:pt x="73" y="337"/>
                  </a:cubicBezTo>
                  <a:cubicBezTo>
                    <a:pt x="89" y="337"/>
                    <a:pt x="131" y="339"/>
                    <a:pt x="147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216400" y="5754688"/>
              <a:ext cx="98425" cy="127000"/>
            </a:xfrm>
            <a:custGeom>
              <a:avLst/>
              <a:gdLst>
                <a:gd name="T0" fmla="*/ 115 w 192"/>
                <a:gd name="T1" fmla="*/ 142 h 246"/>
                <a:gd name="T2" fmla="*/ 156 w 192"/>
                <a:gd name="T3" fmla="*/ 237 h 246"/>
                <a:gd name="T4" fmla="*/ 175 w 192"/>
                <a:gd name="T5" fmla="*/ 245 h 246"/>
                <a:gd name="T6" fmla="*/ 181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49 w 192"/>
                <a:gd name="T17" fmla="*/ 0 h 246"/>
                <a:gd name="T18" fmla="*/ 40 w 192"/>
                <a:gd name="T19" fmla="*/ 5 h 246"/>
                <a:gd name="T20" fmla="*/ 46 w 192"/>
                <a:gd name="T21" fmla="*/ 10 h 246"/>
                <a:gd name="T22" fmla="*/ 68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2" y="182"/>
                    <a:pt x="152" y="232"/>
                    <a:pt x="156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1" y="245"/>
                  </a:lnTo>
                  <a:cubicBezTo>
                    <a:pt x="188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6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8" y="246"/>
                    <a:pt x="22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1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4346575" y="5726113"/>
              <a:ext cx="115887" cy="117475"/>
            </a:xfrm>
            <a:custGeom>
              <a:avLst/>
              <a:gdLst>
                <a:gd name="T0" fmla="*/ 166 w 228"/>
                <a:gd name="T1" fmla="*/ 31 h 225"/>
                <a:gd name="T2" fmla="*/ 120 w 228"/>
                <a:gd name="T3" fmla="*/ 0 h 225"/>
                <a:gd name="T4" fmla="*/ 0 w 228"/>
                <a:gd name="T5" fmla="*/ 146 h 225"/>
                <a:gd name="T6" fmla="*/ 66 w 228"/>
                <a:gd name="T7" fmla="*/ 225 h 225"/>
                <a:gd name="T8" fmla="*/ 131 w 228"/>
                <a:gd name="T9" fmla="*/ 188 h 225"/>
                <a:gd name="T10" fmla="*/ 177 w 228"/>
                <a:gd name="T11" fmla="*/ 225 h 225"/>
                <a:gd name="T12" fmla="*/ 214 w 228"/>
                <a:gd name="T13" fmla="*/ 198 h 225"/>
                <a:gd name="T14" fmla="*/ 228 w 228"/>
                <a:gd name="T15" fmla="*/ 149 h 225"/>
                <a:gd name="T16" fmla="*/ 223 w 228"/>
                <a:gd name="T17" fmla="*/ 144 h 225"/>
                <a:gd name="T18" fmla="*/ 216 w 228"/>
                <a:gd name="T19" fmla="*/ 153 h 225"/>
                <a:gd name="T20" fmla="*/ 178 w 228"/>
                <a:gd name="T21" fmla="*/ 215 h 225"/>
                <a:gd name="T22" fmla="*/ 163 w 228"/>
                <a:gd name="T23" fmla="*/ 192 h 225"/>
                <a:gd name="T24" fmla="*/ 169 w 228"/>
                <a:gd name="T25" fmla="*/ 155 h 225"/>
                <a:gd name="T26" fmla="*/ 180 w 228"/>
                <a:gd name="T27" fmla="*/ 110 h 225"/>
                <a:gd name="T28" fmla="*/ 198 w 228"/>
                <a:gd name="T29" fmla="*/ 40 h 225"/>
                <a:gd name="T30" fmla="*/ 202 w 228"/>
                <a:gd name="T31" fmla="*/ 23 h 225"/>
                <a:gd name="T32" fmla="*/ 187 w 228"/>
                <a:gd name="T33" fmla="*/ 10 h 225"/>
                <a:gd name="T34" fmla="*/ 166 w 228"/>
                <a:gd name="T35" fmla="*/ 31 h 225"/>
                <a:gd name="T36" fmla="*/ 134 w 228"/>
                <a:gd name="T37" fmla="*/ 161 h 225"/>
                <a:gd name="T38" fmla="*/ 124 w 228"/>
                <a:gd name="T39" fmla="*/ 179 h 225"/>
                <a:gd name="T40" fmla="*/ 67 w 228"/>
                <a:gd name="T41" fmla="*/ 215 h 225"/>
                <a:gd name="T42" fmla="*/ 36 w 228"/>
                <a:gd name="T43" fmla="*/ 168 h 225"/>
                <a:gd name="T44" fmla="*/ 63 w 228"/>
                <a:gd name="T45" fmla="*/ 58 h 225"/>
                <a:gd name="T46" fmla="*/ 121 w 228"/>
                <a:gd name="T47" fmla="*/ 11 h 225"/>
                <a:gd name="T48" fmla="*/ 160 w 228"/>
                <a:gd name="T49" fmla="*/ 54 h 225"/>
                <a:gd name="T50" fmla="*/ 159 w 228"/>
                <a:gd name="T51" fmla="*/ 63 h 225"/>
                <a:gd name="T52" fmla="*/ 134 w 228"/>
                <a:gd name="T53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5">
                  <a:moveTo>
                    <a:pt x="166" y="31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5"/>
                    <a:pt x="66" y="225"/>
                  </a:cubicBezTo>
                  <a:cubicBezTo>
                    <a:pt x="76" y="225"/>
                    <a:pt x="101" y="223"/>
                    <a:pt x="131" y="188"/>
                  </a:cubicBezTo>
                  <a:cubicBezTo>
                    <a:pt x="135" y="209"/>
                    <a:pt x="153" y="225"/>
                    <a:pt x="177" y="225"/>
                  </a:cubicBezTo>
                  <a:cubicBezTo>
                    <a:pt x="194" y="225"/>
                    <a:pt x="206" y="214"/>
                    <a:pt x="214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1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1" y="81"/>
                    <a:pt x="63" y="58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1"/>
                    <a:pt x="160" y="54"/>
                  </a:cubicBezTo>
                  <a:cubicBezTo>
                    <a:pt x="160" y="57"/>
                    <a:pt x="159" y="60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521200" y="5724525"/>
              <a:ext cx="95250" cy="119063"/>
            </a:xfrm>
            <a:custGeom>
              <a:avLst/>
              <a:gdLst>
                <a:gd name="T0" fmla="*/ 41 w 190"/>
                <a:gd name="T1" fmla="*/ 114 h 228"/>
                <a:gd name="T2" fmla="*/ 108 w 190"/>
                <a:gd name="T3" fmla="*/ 12 h 228"/>
                <a:gd name="T4" fmla="*/ 162 w 190"/>
                <a:gd name="T5" fmla="*/ 31 h 228"/>
                <a:gd name="T6" fmla="*/ 138 w 190"/>
                <a:gd name="T7" fmla="*/ 53 h 228"/>
                <a:gd name="T8" fmla="*/ 161 w 190"/>
                <a:gd name="T9" fmla="*/ 76 h 228"/>
                <a:gd name="T10" fmla="*/ 184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3 w 190"/>
                <a:gd name="T21" fmla="*/ 159 h 228"/>
                <a:gd name="T22" fmla="*/ 177 w 190"/>
                <a:gd name="T23" fmla="*/ 164 h 228"/>
                <a:gd name="T24" fmla="*/ 111 w 190"/>
                <a:gd name="T25" fmla="*/ 216 h 228"/>
                <a:gd name="T26" fmla="*/ 41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1" y="114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3"/>
                  </a:cubicBezTo>
                  <a:cubicBezTo>
                    <a:pt x="138" y="66"/>
                    <a:pt x="147" y="76"/>
                    <a:pt x="161" y="76"/>
                  </a:cubicBezTo>
                  <a:cubicBezTo>
                    <a:pt x="174" y="76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5" y="0"/>
                    <a:pt x="0" y="53"/>
                    <a:pt x="0" y="115"/>
                  </a:cubicBezTo>
                  <a:cubicBezTo>
                    <a:pt x="0" y="179"/>
                    <a:pt x="49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1" y="216"/>
                  </a:cubicBezTo>
                  <a:cubicBezTo>
                    <a:pt x="85" y="216"/>
                    <a:pt x="41" y="195"/>
                    <a:pt x="41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3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4630738" y="5724525"/>
              <a:ext cx="112712" cy="119063"/>
            </a:xfrm>
            <a:custGeom>
              <a:avLst/>
              <a:gdLst>
                <a:gd name="T0" fmla="*/ 221 w 221"/>
                <a:gd name="T1" fmla="*/ 116 h 228"/>
                <a:gd name="T2" fmla="*/ 111 w 221"/>
                <a:gd name="T3" fmla="*/ 0 h 228"/>
                <a:gd name="T4" fmla="*/ 0 w 221"/>
                <a:gd name="T5" fmla="*/ 116 h 228"/>
                <a:gd name="T6" fmla="*/ 110 w 221"/>
                <a:gd name="T7" fmla="*/ 228 h 228"/>
                <a:gd name="T8" fmla="*/ 221 w 221"/>
                <a:gd name="T9" fmla="*/ 116 h 228"/>
                <a:gd name="T10" fmla="*/ 111 w 221"/>
                <a:gd name="T11" fmla="*/ 216 h 228"/>
                <a:gd name="T12" fmla="*/ 54 w 221"/>
                <a:gd name="T13" fmla="*/ 183 h 228"/>
                <a:gd name="T14" fmla="*/ 41 w 221"/>
                <a:gd name="T15" fmla="*/ 112 h 228"/>
                <a:gd name="T16" fmla="*/ 53 w 221"/>
                <a:gd name="T17" fmla="*/ 44 h 228"/>
                <a:gd name="T18" fmla="*/ 110 w 221"/>
                <a:gd name="T19" fmla="*/ 11 h 228"/>
                <a:gd name="T20" fmla="*/ 166 w 221"/>
                <a:gd name="T21" fmla="*/ 43 h 228"/>
                <a:gd name="T22" fmla="*/ 179 w 221"/>
                <a:gd name="T23" fmla="*/ 112 h 228"/>
                <a:gd name="T24" fmla="*/ 168 w 221"/>
                <a:gd name="T25" fmla="*/ 179 h 228"/>
                <a:gd name="T26" fmla="*/ 111 w 221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8">
                  <a:moveTo>
                    <a:pt x="221" y="116"/>
                  </a:moveTo>
                  <a:cubicBezTo>
                    <a:pt x="221" y="52"/>
                    <a:pt x="171" y="0"/>
                    <a:pt x="111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2" y="228"/>
                    <a:pt x="110" y="228"/>
                  </a:cubicBezTo>
                  <a:cubicBezTo>
                    <a:pt x="170" y="228"/>
                    <a:pt x="221" y="180"/>
                    <a:pt x="221" y="116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759325" y="5724525"/>
              <a:ext cx="82550" cy="119063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2 w 163"/>
                <a:gd name="T5" fmla="*/ 218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7 h 228"/>
                <a:gd name="T14" fmla="*/ 5 w 163"/>
                <a:gd name="T15" fmla="*/ 228 h 228"/>
                <a:gd name="T16" fmla="*/ 18 w 163"/>
                <a:gd name="T17" fmla="*/ 219 h 228"/>
                <a:gd name="T18" fmla="*/ 28 w 163"/>
                <a:gd name="T19" fmla="*/ 207 h 228"/>
                <a:gd name="T20" fmla="*/ 82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79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0 w 163"/>
                <a:gd name="T37" fmla="*/ 62 h 228"/>
                <a:gd name="T38" fmla="*/ 150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6 w 163"/>
                <a:gd name="T45" fmla="*/ 14 h 228"/>
                <a:gd name="T46" fmla="*/ 79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8"/>
                    <a:pt x="5" y="228"/>
                  </a:cubicBezTo>
                  <a:cubicBezTo>
                    <a:pt x="8" y="228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49" y="228"/>
                    <a:pt x="72" y="228"/>
                    <a:pt x="82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30"/>
                    <a:pt x="36" y="9"/>
                    <a:pt x="79" y="9"/>
                  </a:cubicBezTo>
                  <a:cubicBezTo>
                    <a:pt x="134" y="9"/>
                    <a:pt x="137" y="54"/>
                    <a:pt x="138" y="69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1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5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4903788" y="5661025"/>
              <a:ext cx="133350" cy="233363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6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5127625" y="5746750"/>
              <a:ext cx="166687" cy="6032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400675" y="5770563"/>
              <a:ext cx="153987" cy="11113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575300" y="5445125"/>
              <a:ext cx="982662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9"/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5567363" y="5726113"/>
              <a:ext cx="131762" cy="165100"/>
            </a:xfrm>
            <a:custGeom>
              <a:avLst/>
              <a:gdLst>
                <a:gd name="T0" fmla="*/ 39 w 260"/>
                <a:gd name="T1" fmla="*/ 281 h 317"/>
                <a:gd name="T2" fmla="*/ 12 w 260"/>
                <a:gd name="T3" fmla="*/ 301 h 317"/>
                <a:gd name="T4" fmla="*/ 0 w 260"/>
                <a:gd name="T5" fmla="*/ 311 h 317"/>
                <a:gd name="T6" fmla="*/ 7 w 260"/>
                <a:gd name="T7" fmla="*/ 317 h 317"/>
                <a:gd name="T8" fmla="*/ 48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3 h 317"/>
                <a:gd name="T18" fmla="*/ 94 w 260"/>
                <a:gd name="T19" fmla="*/ 194 h 317"/>
                <a:gd name="T20" fmla="*/ 140 w 260"/>
                <a:gd name="T21" fmla="*/ 225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2 w 260"/>
                <a:gd name="T33" fmla="*/ 76 h 317"/>
                <a:gd name="T34" fmla="*/ 38 w 260"/>
                <a:gd name="T35" fmla="*/ 81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3 h 317"/>
                <a:gd name="T42" fmla="*/ 94 w 260"/>
                <a:gd name="T43" fmla="*/ 59 h 317"/>
                <a:gd name="T44" fmla="*/ 39 w 260"/>
                <a:gd name="T45" fmla="*/ 281 h 317"/>
                <a:gd name="T46" fmla="*/ 126 w 260"/>
                <a:gd name="T47" fmla="*/ 64 h 317"/>
                <a:gd name="T48" fmla="*/ 152 w 260"/>
                <a:gd name="T49" fmla="*/ 29 h 317"/>
                <a:gd name="T50" fmla="*/ 193 w 260"/>
                <a:gd name="T51" fmla="*/ 11 h 317"/>
                <a:gd name="T52" fmla="*/ 224 w 260"/>
                <a:gd name="T53" fmla="*/ 57 h 317"/>
                <a:gd name="T54" fmla="*/ 199 w 260"/>
                <a:gd name="T55" fmla="*/ 163 h 317"/>
                <a:gd name="T56" fmla="*/ 140 w 260"/>
                <a:gd name="T57" fmla="*/ 215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8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3"/>
                  </a:cubicBezTo>
                  <a:cubicBezTo>
                    <a:pt x="70" y="287"/>
                    <a:pt x="91" y="206"/>
                    <a:pt x="94" y="194"/>
                  </a:cubicBezTo>
                  <a:cubicBezTo>
                    <a:pt x="101" y="208"/>
                    <a:pt x="115" y="225"/>
                    <a:pt x="140" y="225"/>
                  </a:cubicBezTo>
                  <a:cubicBezTo>
                    <a:pt x="198" y="225"/>
                    <a:pt x="260" y="153"/>
                    <a:pt x="260" y="79"/>
                  </a:cubicBezTo>
                  <a:cubicBezTo>
                    <a:pt x="260" y="32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2" y="81"/>
                    <a:pt x="43" y="81"/>
                    <a:pt x="46" y="70"/>
                  </a:cubicBezTo>
                  <a:cubicBezTo>
                    <a:pt x="54" y="34"/>
                    <a:pt x="64" y="11"/>
                    <a:pt x="82" y="11"/>
                  </a:cubicBezTo>
                  <a:cubicBezTo>
                    <a:pt x="91" y="11"/>
                    <a:pt x="98" y="15"/>
                    <a:pt x="98" y="33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9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29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4" y="28"/>
                    <a:pt x="224" y="57"/>
                  </a:cubicBezTo>
                  <a:cubicBezTo>
                    <a:pt x="224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727700" y="5646738"/>
              <a:ext cx="5873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811838" y="5726113"/>
              <a:ext cx="106362" cy="117475"/>
            </a:xfrm>
            <a:custGeom>
              <a:avLst/>
              <a:gdLst>
                <a:gd name="T0" fmla="*/ 45 w 211"/>
                <a:gd name="T1" fmla="*/ 179 h 225"/>
                <a:gd name="T2" fmla="*/ 104 w 211"/>
                <a:gd name="T3" fmla="*/ 122 h 225"/>
                <a:gd name="T4" fmla="*/ 153 w 211"/>
                <a:gd name="T5" fmla="*/ 77 h 225"/>
                <a:gd name="T6" fmla="*/ 211 w 211"/>
                <a:gd name="T7" fmla="*/ 5 h 225"/>
                <a:gd name="T8" fmla="*/ 206 w 211"/>
                <a:gd name="T9" fmla="*/ 0 h 225"/>
                <a:gd name="T10" fmla="*/ 198 w 211"/>
                <a:gd name="T11" fmla="*/ 5 h 225"/>
                <a:gd name="T12" fmla="*/ 161 w 211"/>
                <a:gd name="T13" fmla="*/ 37 h 225"/>
                <a:gd name="T14" fmla="*/ 136 w 211"/>
                <a:gd name="T15" fmla="*/ 21 h 225"/>
                <a:gd name="T16" fmla="*/ 101 w 211"/>
                <a:gd name="T17" fmla="*/ 0 h 225"/>
                <a:gd name="T18" fmla="*/ 41 w 211"/>
                <a:gd name="T19" fmla="*/ 56 h 225"/>
                <a:gd name="T20" fmla="*/ 47 w 211"/>
                <a:gd name="T21" fmla="*/ 62 h 225"/>
                <a:gd name="T22" fmla="*/ 53 w 211"/>
                <a:gd name="T23" fmla="*/ 56 h 225"/>
                <a:gd name="T24" fmla="*/ 96 w 211"/>
                <a:gd name="T25" fmla="*/ 33 h 225"/>
                <a:gd name="T26" fmla="*/ 127 w 211"/>
                <a:gd name="T27" fmla="*/ 40 h 225"/>
                <a:gd name="T28" fmla="*/ 165 w 211"/>
                <a:gd name="T29" fmla="*/ 48 h 225"/>
                <a:gd name="T30" fmla="*/ 96 w 211"/>
                <a:gd name="T31" fmla="*/ 113 h 225"/>
                <a:gd name="T32" fmla="*/ 51 w 211"/>
                <a:gd name="T33" fmla="*/ 155 h 225"/>
                <a:gd name="T34" fmla="*/ 0 w 211"/>
                <a:gd name="T35" fmla="*/ 220 h 225"/>
                <a:gd name="T36" fmla="*/ 6 w 211"/>
                <a:gd name="T37" fmla="*/ 225 h 225"/>
                <a:gd name="T38" fmla="*/ 14 w 211"/>
                <a:gd name="T39" fmla="*/ 219 h 225"/>
                <a:gd name="T40" fmla="*/ 56 w 211"/>
                <a:gd name="T41" fmla="*/ 188 h 225"/>
                <a:gd name="T42" fmla="*/ 85 w 211"/>
                <a:gd name="T43" fmla="*/ 207 h 225"/>
                <a:gd name="T44" fmla="*/ 117 w 211"/>
                <a:gd name="T45" fmla="*/ 225 h 225"/>
                <a:gd name="T46" fmla="*/ 195 w 211"/>
                <a:gd name="T47" fmla="*/ 149 h 225"/>
                <a:gd name="T48" fmla="*/ 189 w 211"/>
                <a:gd name="T49" fmla="*/ 144 h 225"/>
                <a:gd name="T50" fmla="*/ 182 w 211"/>
                <a:gd name="T51" fmla="*/ 150 h 225"/>
                <a:gd name="T52" fmla="*/ 123 w 211"/>
                <a:gd name="T53" fmla="*/ 192 h 225"/>
                <a:gd name="T54" fmla="*/ 93 w 211"/>
                <a:gd name="T55" fmla="*/ 186 h 225"/>
                <a:gd name="T56" fmla="*/ 58 w 211"/>
                <a:gd name="T57" fmla="*/ 177 h 225"/>
                <a:gd name="T58" fmla="*/ 45 w 211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0" y="30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5"/>
                  </a:cubicBezTo>
                  <a:cubicBezTo>
                    <a:pt x="183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2" y="62"/>
                    <a:pt x="47" y="62"/>
                  </a:cubicBezTo>
                  <a:cubicBezTo>
                    <a:pt x="51" y="62"/>
                    <a:pt x="52" y="59"/>
                    <a:pt x="53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5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1" y="155"/>
                  </a:lnTo>
                  <a:cubicBezTo>
                    <a:pt x="17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5" y="202"/>
                    <a:pt x="40" y="188"/>
                    <a:pt x="56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8"/>
                    <a:pt x="103" y="225"/>
                    <a:pt x="117" y="225"/>
                  </a:cubicBezTo>
                  <a:cubicBezTo>
                    <a:pt x="166" y="225"/>
                    <a:pt x="195" y="162"/>
                    <a:pt x="195" y="149"/>
                  </a:cubicBezTo>
                  <a:cubicBezTo>
                    <a:pt x="195" y="146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8" y="177"/>
                  </a:cubicBezTo>
                  <a:cubicBezTo>
                    <a:pt x="57" y="177"/>
                    <a:pt x="49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930900" y="5800725"/>
              <a:ext cx="69850" cy="80963"/>
            </a:xfrm>
            <a:custGeom>
              <a:avLst/>
              <a:gdLst>
                <a:gd name="T0" fmla="*/ 125 w 139"/>
                <a:gd name="T1" fmla="*/ 23 h 157"/>
                <a:gd name="T2" fmla="*/ 111 w 139"/>
                <a:gd name="T3" fmla="*/ 39 h 157"/>
                <a:gd name="T4" fmla="*/ 122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8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1 w 139"/>
                <a:gd name="T19" fmla="*/ 140 h 157"/>
                <a:gd name="T20" fmla="*/ 56 w 139"/>
                <a:gd name="T21" fmla="*/ 148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4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2 w 139"/>
                <a:gd name="T43" fmla="*/ 10 h 157"/>
                <a:gd name="T44" fmla="*/ 125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5" y="23"/>
                  </a:moveTo>
                  <a:cubicBezTo>
                    <a:pt x="116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2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8" y="0"/>
                    <a:pt x="28" y="40"/>
                    <a:pt x="28" y="51"/>
                  </a:cubicBezTo>
                  <a:cubicBezTo>
                    <a:pt x="28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7" y="90"/>
                    <a:pt x="110" y="95"/>
                    <a:pt x="110" y="112"/>
                  </a:cubicBezTo>
                  <a:cubicBezTo>
                    <a:pt x="110" y="118"/>
                    <a:pt x="106" y="131"/>
                    <a:pt x="91" y="140"/>
                  </a:cubicBezTo>
                  <a:cubicBezTo>
                    <a:pt x="78" y="148"/>
                    <a:pt x="61" y="148"/>
                    <a:pt x="56" y="148"/>
                  </a:cubicBezTo>
                  <a:cubicBezTo>
                    <a:pt x="42" y="148"/>
                    <a:pt x="23" y="144"/>
                    <a:pt x="15" y="133"/>
                  </a:cubicBezTo>
                  <a:cubicBezTo>
                    <a:pt x="26" y="132"/>
                    <a:pt x="34" y="123"/>
                    <a:pt x="34" y="113"/>
                  </a:cubicBezTo>
                  <a:cubicBezTo>
                    <a:pt x="34" y="104"/>
                    <a:pt x="27" y="100"/>
                    <a:pt x="20" y="100"/>
                  </a:cubicBezTo>
                  <a:cubicBezTo>
                    <a:pt x="10" y="100"/>
                    <a:pt x="0" y="108"/>
                    <a:pt x="0" y="124"/>
                  </a:cubicBezTo>
                  <a:cubicBezTo>
                    <a:pt x="0" y="144"/>
                    <a:pt x="22" y="157"/>
                    <a:pt x="56" y="157"/>
                  </a:cubicBezTo>
                  <a:cubicBezTo>
                    <a:pt x="120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1"/>
                    <a:pt x="86" y="10"/>
                    <a:pt x="92" y="10"/>
                  </a:cubicBezTo>
                  <a:cubicBezTo>
                    <a:pt x="100" y="10"/>
                    <a:pt x="118" y="11"/>
                    <a:pt x="125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6040438" y="5646738"/>
              <a:ext cx="58737" cy="2587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4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6164263" y="5481638"/>
              <a:ext cx="133350" cy="190500"/>
            </a:xfrm>
            <a:custGeom>
              <a:avLst/>
              <a:gdLst>
                <a:gd name="T0" fmla="*/ 210 w 262"/>
                <a:gd name="T1" fmla="*/ 188 h 368"/>
                <a:gd name="T2" fmla="*/ 146 w 262"/>
                <a:gd name="T3" fmla="*/ 129 h 368"/>
                <a:gd name="T4" fmla="*/ 44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1 w 262"/>
                <a:gd name="T21" fmla="*/ 52 h 368"/>
                <a:gd name="T22" fmla="*/ 153 w 262"/>
                <a:gd name="T23" fmla="*/ 12 h 368"/>
                <a:gd name="T24" fmla="*/ 224 w 262"/>
                <a:gd name="T25" fmla="*/ 103 h 368"/>
                <a:gd name="T26" fmla="*/ 211 w 262"/>
                <a:gd name="T27" fmla="*/ 188 h 368"/>
                <a:gd name="T28" fmla="*/ 210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6 w 262"/>
                <a:gd name="T37" fmla="*/ 140 h 368"/>
                <a:gd name="T38" fmla="*/ 201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0" y="188"/>
                  </a:moveTo>
                  <a:cubicBezTo>
                    <a:pt x="205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4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1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5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89" y="12"/>
                    <a:pt x="224" y="38"/>
                    <a:pt x="224" y="103"/>
                  </a:cubicBezTo>
                  <a:cubicBezTo>
                    <a:pt x="224" y="122"/>
                    <a:pt x="221" y="148"/>
                    <a:pt x="211" y="188"/>
                  </a:cubicBezTo>
                  <a:lnTo>
                    <a:pt x="210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0" y="214"/>
                    <a:pt x="71" y="185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0" y="140"/>
                    <a:pt x="201" y="196"/>
                    <a:pt x="201" y="206"/>
                  </a:cubicBezTo>
                  <a:cubicBezTo>
                    <a:pt x="201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313488" y="5551488"/>
              <a:ext cx="106362" cy="117475"/>
            </a:xfrm>
            <a:custGeom>
              <a:avLst/>
              <a:gdLst>
                <a:gd name="T0" fmla="*/ 45 w 211"/>
                <a:gd name="T1" fmla="*/ 179 h 226"/>
                <a:gd name="T2" fmla="*/ 104 w 211"/>
                <a:gd name="T3" fmla="*/ 122 h 226"/>
                <a:gd name="T4" fmla="*/ 153 w 211"/>
                <a:gd name="T5" fmla="*/ 77 h 226"/>
                <a:gd name="T6" fmla="*/ 211 w 211"/>
                <a:gd name="T7" fmla="*/ 5 h 226"/>
                <a:gd name="T8" fmla="*/ 206 w 211"/>
                <a:gd name="T9" fmla="*/ 0 h 226"/>
                <a:gd name="T10" fmla="*/ 198 w 211"/>
                <a:gd name="T11" fmla="*/ 5 h 226"/>
                <a:gd name="T12" fmla="*/ 161 w 211"/>
                <a:gd name="T13" fmla="*/ 37 h 226"/>
                <a:gd name="T14" fmla="*/ 135 w 211"/>
                <a:gd name="T15" fmla="*/ 21 h 226"/>
                <a:gd name="T16" fmla="*/ 101 w 211"/>
                <a:gd name="T17" fmla="*/ 0 h 226"/>
                <a:gd name="T18" fmla="*/ 41 w 211"/>
                <a:gd name="T19" fmla="*/ 56 h 226"/>
                <a:gd name="T20" fmla="*/ 47 w 211"/>
                <a:gd name="T21" fmla="*/ 62 h 226"/>
                <a:gd name="T22" fmla="*/ 53 w 211"/>
                <a:gd name="T23" fmla="*/ 56 h 226"/>
                <a:gd name="T24" fmla="*/ 95 w 211"/>
                <a:gd name="T25" fmla="*/ 33 h 226"/>
                <a:gd name="T26" fmla="*/ 127 w 211"/>
                <a:gd name="T27" fmla="*/ 41 h 226"/>
                <a:gd name="T28" fmla="*/ 165 w 211"/>
                <a:gd name="T29" fmla="*/ 48 h 226"/>
                <a:gd name="T30" fmla="*/ 96 w 211"/>
                <a:gd name="T31" fmla="*/ 113 h 226"/>
                <a:gd name="T32" fmla="*/ 51 w 211"/>
                <a:gd name="T33" fmla="*/ 155 h 226"/>
                <a:gd name="T34" fmla="*/ 0 w 211"/>
                <a:gd name="T35" fmla="*/ 221 h 226"/>
                <a:gd name="T36" fmla="*/ 6 w 211"/>
                <a:gd name="T37" fmla="*/ 226 h 226"/>
                <a:gd name="T38" fmla="*/ 14 w 211"/>
                <a:gd name="T39" fmla="*/ 219 h 226"/>
                <a:gd name="T40" fmla="*/ 56 w 211"/>
                <a:gd name="T41" fmla="*/ 188 h 226"/>
                <a:gd name="T42" fmla="*/ 85 w 211"/>
                <a:gd name="T43" fmla="*/ 207 h 226"/>
                <a:gd name="T44" fmla="*/ 117 w 211"/>
                <a:gd name="T45" fmla="*/ 226 h 226"/>
                <a:gd name="T46" fmla="*/ 195 w 211"/>
                <a:gd name="T47" fmla="*/ 149 h 226"/>
                <a:gd name="T48" fmla="*/ 189 w 211"/>
                <a:gd name="T49" fmla="*/ 144 h 226"/>
                <a:gd name="T50" fmla="*/ 182 w 211"/>
                <a:gd name="T51" fmla="*/ 150 h 226"/>
                <a:gd name="T52" fmla="*/ 122 w 211"/>
                <a:gd name="T53" fmla="*/ 192 h 226"/>
                <a:gd name="T54" fmla="*/ 93 w 211"/>
                <a:gd name="T55" fmla="*/ 186 h 226"/>
                <a:gd name="T56" fmla="*/ 58 w 211"/>
                <a:gd name="T57" fmla="*/ 177 h 226"/>
                <a:gd name="T58" fmla="*/ 45 w 211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26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0" y="31"/>
                    <a:pt x="211" y="7"/>
                    <a:pt x="211" y="5"/>
                  </a:cubicBezTo>
                  <a:cubicBezTo>
                    <a:pt x="211" y="0"/>
                    <a:pt x="207" y="0"/>
                    <a:pt x="206" y="0"/>
                  </a:cubicBezTo>
                  <a:cubicBezTo>
                    <a:pt x="202" y="0"/>
                    <a:pt x="201" y="1"/>
                    <a:pt x="198" y="5"/>
                  </a:cubicBezTo>
                  <a:cubicBezTo>
                    <a:pt x="183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5" y="21"/>
                  </a:cubicBezTo>
                  <a:cubicBezTo>
                    <a:pt x="126" y="10"/>
                    <a:pt x="117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2" y="62"/>
                    <a:pt x="47" y="62"/>
                  </a:cubicBezTo>
                  <a:cubicBezTo>
                    <a:pt x="51" y="62"/>
                    <a:pt x="52" y="59"/>
                    <a:pt x="53" y="56"/>
                  </a:cubicBezTo>
                  <a:cubicBezTo>
                    <a:pt x="63" y="34"/>
                    <a:pt x="91" y="33"/>
                    <a:pt x="95" y="33"/>
                  </a:cubicBezTo>
                  <a:cubicBezTo>
                    <a:pt x="106" y="33"/>
                    <a:pt x="115" y="37"/>
                    <a:pt x="127" y="41"/>
                  </a:cubicBezTo>
                  <a:cubicBezTo>
                    <a:pt x="147" y="48"/>
                    <a:pt x="152" y="48"/>
                    <a:pt x="165" y="48"/>
                  </a:cubicBezTo>
                  <a:cubicBezTo>
                    <a:pt x="147" y="69"/>
                    <a:pt x="105" y="105"/>
                    <a:pt x="96" y="113"/>
                  </a:cubicBezTo>
                  <a:lnTo>
                    <a:pt x="51" y="155"/>
                  </a:lnTo>
                  <a:cubicBezTo>
                    <a:pt x="17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5" y="202"/>
                    <a:pt x="40" y="188"/>
                    <a:pt x="56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3" y="218"/>
                    <a:pt x="102" y="226"/>
                    <a:pt x="117" y="226"/>
                  </a:cubicBezTo>
                  <a:cubicBezTo>
                    <a:pt x="166" y="226"/>
                    <a:pt x="195" y="162"/>
                    <a:pt x="195" y="149"/>
                  </a:cubicBezTo>
                  <a:cubicBezTo>
                    <a:pt x="195" y="146"/>
                    <a:pt x="193" y="144"/>
                    <a:pt x="189" y="144"/>
                  </a:cubicBezTo>
                  <a:cubicBezTo>
                    <a:pt x="185" y="144"/>
                    <a:pt x="184" y="147"/>
                    <a:pt x="182" y="150"/>
                  </a:cubicBezTo>
                  <a:cubicBezTo>
                    <a:pt x="171" y="183"/>
                    <a:pt x="139" y="192"/>
                    <a:pt x="122" y="192"/>
                  </a:cubicBezTo>
                  <a:cubicBezTo>
                    <a:pt x="112" y="192"/>
                    <a:pt x="103" y="189"/>
                    <a:pt x="93" y="186"/>
                  </a:cubicBezTo>
                  <a:cubicBezTo>
                    <a:pt x="76" y="179"/>
                    <a:pt x="69" y="177"/>
                    <a:pt x="58" y="177"/>
                  </a:cubicBezTo>
                  <a:cubicBezTo>
                    <a:pt x="57" y="177"/>
                    <a:pt x="49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432550" y="5624513"/>
              <a:ext cx="69850" cy="82550"/>
            </a:xfrm>
            <a:custGeom>
              <a:avLst/>
              <a:gdLst>
                <a:gd name="T0" fmla="*/ 126 w 139"/>
                <a:gd name="T1" fmla="*/ 23 h 157"/>
                <a:gd name="T2" fmla="*/ 111 w 139"/>
                <a:gd name="T3" fmla="*/ 39 h 157"/>
                <a:gd name="T4" fmla="*/ 122 w 139"/>
                <a:gd name="T5" fmla="*/ 50 h 157"/>
                <a:gd name="T6" fmla="*/ 139 w 139"/>
                <a:gd name="T7" fmla="*/ 30 h 157"/>
                <a:gd name="T8" fmla="*/ 93 w 139"/>
                <a:gd name="T9" fmla="*/ 0 h 157"/>
                <a:gd name="T10" fmla="*/ 29 w 139"/>
                <a:gd name="T11" fmla="*/ 51 h 157"/>
                <a:gd name="T12" fmla="*/ 41 w 139"/>
                <a:gd name="T13" fmla="*/ 76 h 157"/>
                <a:gd name="T14" fmla="*/ 80 w 139"/>
                <a:gd name="T15" fmla="*/ 89 h 157"/>
                <a:gd name="T16" fmla="*/ 110 w 139"/>
                <a:gd name="T17" fmla="*/ 112 h 157"/>
                <a:gd name="T18" fmla="*/ 91 w 139"/>
                <a:gd name="T19" fmla="*/ 140 h 157"/>
                <a:gd name="T20" fmla="*/ 57 w 139"/>
                <a:gd name="T21" fmla="*/ 147 h 157"/>
                <a:gd name="T22" fmla="*/ 15 w 139"/>
                <a:gd name="T23" fmla="*/ 133 h 157"/>
                <a:gd name="T24" fmla="*/ 34 w 139"/>
                <a:gd name="T25" fmla="*/ 113 h 157"/>
                <a:gd name="T26" fmla="*/ 20 w 139"/>
                <a:gd name="T27" fmla="*/ 100 h 157"/>
                <a:gd name="T28" fmla="*/ 0 w 139"/>
                <a:gd name="T29" fmla="*/ 123 h 157"/>
                <a:gd name="T30" fmla="*/ 56 w 139"/>
                <a:gd name="T31" fmla="*/ 157 h 157"/>
                <a:gd name="T32" fmla="*/ 132 w 139"/>
                <a:gd name="T33" fmla="*/ 100 h 157"/>
                <a:gd name="T34" fmla="*/ 84 w 139"/>
                <a:gd name="T35" fmla="*/ 59 h 157"/>
                <a:gd name="T36" fmla="*/ 70 w 139"/>
                <a:gd name="T37" fmla="*/ 56 h 157"/>
                <a:gd name="T38" fmla="*/ 51 w 139"/>
                <a:gd name="T39" fmla="*/ 39 h 157"/>
                <a:gd name="T40" fmla="*/ 65 w 139"/>
                <a:gd name="T41" fmla="*/ 16 h 157"/>
                <a:gd name="T42" fmla="*/ 92 w 139"/>
                <a:gd name="T43" fmla="*/ 10 h 157"/>
                <a:gd name="T44" fmla="*/ 126 w 139"/>
                <a:gd name="T4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57">
                  <a:moveTo>
                    <a:pt x="126" y="23"/>
                  </a:moveTo>
                  <a:cubicBezTo>
                    <a:pt x="117" y="25"/>
                    <a:pt x="111" y="32"/>
                    <a:pt x="111" y="39"/>
                  </a:cubicBezTo>
                  <a:cubicBezTo>
                    <a:pt x="111" y="47"/>
                    <a:pt x="118" y="50"/>
                    <a:pt x="122" y="50"/>
                  </a:cubicBezTo>
                  <a:cubicBezTo>
                    <a:pt x="126" y="50"/>
                    <a:pt x="139" y="48"/>
                    <a:pt x="139" y="30"/>
                  </a:cubicBezTo>
                  <a:cubicBezTo>
                    <a:pt x="139" y="8"/>
                    <a:pt x="114" y="0"/>
                    <a:pt x="93" y="0"/>
                  </a:cubicBezTo>
                  <a:cubicBezTo>
                    <a:pt x="38" y="0"/>
                    <a:pt x="29" y="40"/>
                    <a:pt x="29" y="51"/>
                  </a:cubicBezTo>
                  <a:cubicBezTo>
                    <a:pt x="29" y="64"/>
                    <a:pt x="36" y="72"/>
                    <a:pt x="41" y="76"/>
                  </a:cubicBezTo>
                  <a:cubicBezTo>
                    <a:pt x="50" y="83"/>
                    <a:pt x="56" y="85"/>
                    <a:pt x="80" y="89"/>
                  </a:cubicBezTo>
                  <a:cubicBezTo>
                    <a:pt x="88" y="90"/>
                    <a:pt x="110" y="94"/>
                    <a:pt x="110" y="112"/>
                  </a:cubicBezTo>
                  <a:cubicBezTo>
                    <a:pt x="110" y="118"/>
                    <a:pt x="106" y="131"/>
                    <a:pt x="91" y="140"/>
                  </a:cubicBezTo>
                  <a:cubicBezTo>
                    <a:pt x="78" y="147"/>
                    <a:pt x="61" y="147"/>
                    <a:pt x="57" y="147"/>
                  </a:cubicBezTo>
                  <a:cubicBezTo>
                    <a:pt x="43" y="147"/>
                    <a:pt x="23" y="144"/>
                    <a:pt x="15" y="133"/>
                  </a:cubicBezTo>
                  <a:cubicBezTo>
                    <a:pt x="26" y="131"/>
                    <a:pt x="34" y="123"/>
                    <a:pt x="34" y="113"/>
                  </a:cubicBezTo>
                  <a:cubicBezTo>
                    <a:pt x="34" y="104"/>
                    <a:pt x="28" y="100"/>
                    <a:pt x="20" y="100"/>
                  </a:cubicBezTo>
                  <a:cubicBezTo>
                    <a:pt x="10" y="100"/>
                    <a:pt x="0" y="108"/>
                    <a:pt x="0" y="123"/>
                  </a:cubicBezTo>
                  <a:cubicBezTo>
                    <a:pt x="0" y="144"/>
                    <a:pt x="22" y="157"/>
                    <a:pt x="56" y="157"/>
                  </a:cubicBezTo>
                  <a:cubicBezTo>
                    <a:pt x="120" y="157"/>
                    <a:pt x="132" y="113"/>
                    <a:pt x="132" y="100"/>
                  </a:cubicBezTo>
                  <a:cubicBezTo>
                    <a:pt x="132" y="68"/>
                    <a:pt x="97" y="61"/>
                    <a:pt x="84" y="59"/>
                  </a:cubicBezTo>
                  <a:cubicBezTo>
                    <a:pt x="81" y="58"/>
                    <a:pt x="72" y="57"/>
                    <a:pt x="70" y="56"/>
                  </a:cubicBezTo>
                  <a:cubicBezTo>
                    <a:pt x="57" y="54"/>
                    <a:pt x="51" y="46"/>
                    <a:pt x="51" y="39"/>
                  </a:cubicBezTo>
                  <a:cubicBezTo>
                    <a:pt x="51" y="31"/>
                    <a:pt x="57" y="21"/>
                    <a:pt x="65" y="16"/>
                  </a:cubicBezTo>
                  <a:cubicBezTo>
                    <a:pt x="74" y="10"/>
                    <a:pt x="87" y="10"/>
                    <a:pt x="92" y="10"/>
                  </a:cubicBezTo>
                  <a:cubicBezTo>
                    <a:pt x="100" y="10"/>
                    <a:pt x="118" y="11"/>
                    <a:pt x="126" y="2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4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154738" y="5772150"/>
              <a:ext cx="3730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8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6203950" y="5832475"/>
              <a:ext cx="133350" cy="192088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79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6 w 263"/>
                <a:gd name="T19" fmla="*/ 70 h 368"/>
                <a:gd name="T20" fmla="*/ 82 w 263"/>
                <a:gd name="T21" fmla="*/ 52 h 368"/>
                <a:gd name="T22" fmla="*/ 154 w 263"/>
                <a:gd name="T23" fmla="*/ 12 h 368"/>
                <a:gd name="T24" fmla="*/ 225 w 263"/>
                <a:gd name="T25" fmla="*/ 102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7 h 368"/>
                <a:gd name="T34" fmla="*/ 72 w 263"/>
                <a:gd name="T35" fmla="*/ 184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7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0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6" y="81"/>
                    <a:pt x="106" y="70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5"/>
                    <a:pt x="140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2"/>
                    <a:pt x="39" y="297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1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354763" y="5838825"/>
              <a:ext cx="125412" cy="182563"/>
            </a:xfrm>
            <a:custGeom>
              <a:avLst/>
              <a:gdLst>
                <a:gd name="T0" fmla="*/ 151 w 247"/>
                <a:gd name="T1" fmla="*/ 200 h 352"/>
                <a:gd name="T2" fmla="*/ 204 w 247"/>
                <a:gd name="T3" fmla="*/ 340 h 352"/>
                <a:gd name="T4" fmla="*/ 230 w 247"/>
                <a:gd name="T5" fmla="*/ 351 h 352"/>
                <a:gd name="T6" fmla="*/ 241 w 247"/>
                <a:gd name="T7" fmla="*/ 351 h 352"/>
                <a:gd name="T8" fmla="*/ 247 w 247"/>
                <a:gd name="T9" fmla="*/ 346 h 352"/>
                <a:gd name="T10" fmla="*/ 244 w 247"/>
                <a:gd name="T11" fmla="*/ 342 h 352"/>
                <a:gd name="T12" fmla="*/ 233 w 247"/>
                <a:gd name="T13" fmla="*/ 319 h 352"/>
                <a:gd name="T14" fmla="*/ 131 w 247"/>
                <a:gd name="T15" fmla="*/ 35 h 352"/>
                <a:gd name="T16" fmla="*/ 70 w 247"/>
                <a:gd name="T17" fmla="*/ 0 h 352"/>
                <a:gd name="T18" fmla="*/ 61 w 247"/>
                <a:gd name="T19" fmla="*/ 5 h 352"/>
                <a:gd name="T20" fmla="*/ 66 w 247"/>
                <a:gd name="T21" fmla="*/ 10 h 352"/>
                <a:gd name="T22" fmla="*/ 98 w 247"/>
                <a:gd name="T23" fmla="*/ 50 h 352"/>
                <a:gd name="T24" fmla="*/ 146 w 247"/>
                <a:gd name="T25" fmla="*/ 186 h 352"/>
                <a:gd name="T26" fmla="*/ 9 w 247"/>
                <a:gd name="T27" fmla="*/ 322 h 352"/>
                <a:gd name="T28" fmla="*/ 0 w 247"/>
                <a:gd name="T29" fmla="*/ 338 h 352"/>
                <a:gd name="T30" fmla="*/ 15 w 247"/>
                <a:gd name="T31" fmla="*/ 352 h 352"/>
                <a:gd name="T32" fmla="*/ 31 w 247"/>
                <a:gd name="T33" fmla="*/ 342 h 352"/>
                <a:gd name="T34" fmla="*/ 151 w 247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2">
                  <a:moveTo>
                    <a:pt x="151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2" y="351"/>
                    <a:pt x="217" y="351"/>
                    <a:pt x="230" y="351"/>
                  </a:cubicBezTo>
                  <a:lnTo>
                    <a:pt x="241" y="351"/>
                  </a:lnTo>
                  <a:cubicBezTo>
                    <a:pt x="246" y="351"/>
                    <a:pt x="247" y="348"/>
                    <a:pt x="247" y="346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6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6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7" y="347"/>
                    <a:pt x="31" y="342"/>
                  </a:cubicBezTo>
                  <a:lnTo>
                    <a:pt x="151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629400" y="5689600"/>
              <a:ext cx="166687" cy="173038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7 h 332"/>
                <a:gd name="T12" fmla="*/ 166 w 331"/>
                <a:gd name="T13" fmla="*/ 0 h 332"/>
                <a:gd name="T14" fmla="*/ 156 w 331"/>
                <a:gd name="T15" fmla="*/ 17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6867525" y="5688013"/>
              <a:ext cx="242887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873875" y="5729288"/>
              <a:ext cx="122237" cy="114300"/>
            </a:xfrm>
            <a:custGeom>
              <a:avLst/>
              <a:gdLst>
                <a:gd name="T0" fmla="*/ 133 w 242"/>
                <a:gd name="T1" fmla="*/ 29 h 221"/>
                <a:gd name="T2" fmla="*/ 217 w 242"/>
                <a:gd name="T3" fmla="*/ 29 h 221"/>
                <a:gd name="T4" fmla="*/ 242 w 242"/>
                <a:gd name="T5" fmla="*/ 12 h 221"/>
                <a:gd name="T6" fmla="*/ 222 w 242"/>
                <a:gd name="T7" fmla="*/ 0 h 221"/>
                <a:gd name="T8" fmla="*/ 82 w 242"/>
                <a:gd name="T9" fmla="*/ 0 h 221"/>
                <a:gd name="T10" fmla="*/ 31 w 242"/>
                <a:gd name="T11" fmla="*/ 23 h 221"/>
                <a:gd name="T12" fmla="*/ 0 w 242"/>
                <a:gd name="T13" fmla="*/ 68 h 221"/>
                <a:gd name="T14" fmla="*/ 6 w 242"/>
                <a:gd name="T15" fmla="*/ 73 h 221"/>
                <a:gd name="T16" fmla="*/ 14 w 242"/>
                <a:gd name="T17" fmla="*/ 67 h 221"/>
                <a:gd name="T18" fmla="*/ 78 w 242"/>
                <a:gd name="T19" fmla="*/ 29 h 221"/>
                <a:gd name="T20" fmla="*/ 119 w 242"/>
                <a:gd name="T21" fmla="*/ 29 h 221"/>
                <a:gd name="T22" fmla="*/ 70 w 242"/>
                <a:gd name="T23" fmla="*/ 189 h 221"/>
                <a:gd name="T24" fmla="*/ 65 w 242"/>
                <a:gd name="T25" fmla="*/ 208 h 221"/>
                <a:gd name="T26" fmla="*/ 80 w 242"/>
                <a:gd name="T27" fmla="*/ 221 h 221"/>
                <a:gd name="T28" fmla="*/ 100 w 242"/>
                <a:gd name="T29" fmla="*/ 200 h 221"/>
                <a:gd name="T30" fmla="*/ 133 w 242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21">
                  <a:moveTo>
                    <a:pt x="133" y="29"/>
                  </a:moveTo>
                  <a:lnTo>
                    <a:pt x="217" y="29"/>
                  </a:lnTo>
                  <a:cubicBezTo>
                    <a:pt x="224" y="29"/>
                    <a:pt x="242" y="29"/>
                    <a:pt x="242" y="12"/>
                  </a:cubicBezTo>
                  <a:cubicBezTo>
                    <a:pt x="242" y="0"/>
                    <a:pt x="231" y="0"/>
                    <a:pt x="222" y="0"/>
                  </a:cubicBezTo>
                  <a:lnTo>
                    <a:pt x="82" y="0"/>
                  </a:lnTo>
                  <a:cubicBezTo>
                    <a:pt x="72" y="0"/>
                    <a:pt x="53" y="0"/>
                    <a:pt x="31" y="23"/>
                  </a:cubicBezTo>
                  <a:cubicBezTo>
                    <a:pt x="14" y="41"/>
                    <a:pt x="0" y="65"/>
                    <a:pt x="0" y="68"/>
                  </a:cubicBezTo>
                  <a:cubicBezTo>
                    <a:pt x="0" y="69"/>
                    <a:pt x="0" y="73"/>
                    <a:pt x="6" y="73"/>
                  </a:cubicBezTo>
                  <a:cubicBezTo>
                    <a:pt x="10" y="73"/>
                    <a:pt x="11" y="71"/>
                    <a:pt x="14" y="67"/>
                  </a:cubicBezTo>
                  <a:cubicBezTo>
                    <a:pt x="39" y="29"/>
                    <a:pt x="67" y="29"/>
                    <a:pt x="78" y="29"/>
                  </a:cubicBezTo>
                  <a:lnTo>
                    <a:pt x="119" y="29"/>
                  </a:lnTo>
                  <a:lnTo>
                    <a:pt x="70" y="189"/>
                  </a:lnTo>
                  <a:cubicBezTo>
                    <a:pt x="68" y="195"/>
                    <a:pt x="65" y="206"/>
                    <a:pt x="65" y="208"/>
                  </a:cubicBezTo>
                  <a:cubicBezTo>
                    <a:pt x="65" y="213"/>
                    <a:pt x="69" y="221"/>
                    <a:pt x="80" y="221"/>
                  </a:cubicBezTo>
                  <a:cubicBezTo>
                    <a:pt x="96" y="221"/>
                    <a:pt x="99" y="207"/>
                    <a:pt x="100" y="200"/>
                  </a:cubicBezTo>
                  <a:lnTo>
                    <a:pt x="133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989763" y="5754688"/>
              <a:ext cx="96837" cy="127000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10 h 246"/>
                <a:gd name="T22" fmla="*/ 69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4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7119938" y="5726113"/>
              <a:ext cx="115887" cy="117475"/>
            </a:xfrm>
            <a:custGeom>
              <a:avLst/>
              <a:gdLst>
                <a:gd name="T0" fmla="*/ 166 w 228"/>
                <a:gd name="T1" fmla="*/ 31 h 225"/>
                <a:gd name="T2" fmla="*/ 120 w 228"/>
                <a:gd name="T3" fmla="*/ 0 h 225"/>
                <a:gd name="T4" fmla="*/ 0 w 228"/>
                <a:gd name="T5" fmla="*/ 146 h 225"/>
                <a:gd name="T6" fmla="*/ 66 w 228"/>
                <a:gd name="T7" fmla="*/ 225 h 225"/>
                <a:gd name="T8" fmla="*/ 131 w 228"/>
                <a:gd name="T9" fmla="*/ 188 h 225"/>
                <a:gd name="T10" fmla="*/ 176 w 228"/>
                <a:gd name="T11" fmla="*/ 225 h 225"/>
                <a:gd name="T12" fmla="*/ 213 w 228"/>
                <a:gd name="T13" fmla="*/ 198 h 225"/>
                <a:gd name="T14" fmla="*/ 228 w 228"/>
                <a:gd name="T15" fmla="*/ 149 h 225"/>
                <a:gd name="T16" fmla="*/ 222 w 228"/>
                <a:gd name="T17" fmla="*/ 144 h 225"/>
                <a:gd name="T18" fmla="*/ 215 w 228"/>
                <a:gd name="T19" fmla="*/ 153 h 225"/>
                <a:gd name="T20" fmla="*/ 177 w 228"/>
                <a:gd name="T21" fmla="*/ 215 h 225"/>
                <a:gd name="T22" fmla="*/ 162 w 228"/>
                <a:gd name="T23" fmla="*/ 192 h 225"/>
                <a:gd name="T24" fmla="*/ 169 w 228"/>
                <a:gd name="T25" fmla="*/ 155 h 225"/>
                <a:gd name="T26" fmla="*/ 180 w 228"/>
                <a:gd name="T27" fmla="*/ 110 h 225"/>
                <a:gd name="T28" fmla="*/ 198 w 228"/>
                <a:gd name="T29" fmla="*/ 40 h 225"/>
                <a:gd name="T30" fmla="*/ 201 w 228"/>
                <a:gd name="T31" fmla="*/ 23 h 225"/>
                <a:gd name="T32" fmla="*/ 187 w 228"/>
                <a:gd name="T33" fmla="*/ 10 h 225"/>
                <a:gd name="T34" fmla="*/ 166 w 228"/>
                <a:gd name="T35" fmla="*/ 31 h 225"/>
                <a:gd name="T36" fmla="*/ 133 w 228"/>
                <a:gd name="T37" fmla="*/ 161 h 225"/>
                <a:gd name="T38" fmla="*/ 123 w 228"/>
                <a:gd name="T39" fmla="*/ 179 h 225"/>
                <a:gd name="T40" fmla="*/ 67 w 228"/>
                <a:gd name="T41" fmla="*/ 215 h 225"/>
                <a:gd name="T42" fmla="*/ 35 w 228"/>
                <a:gd name="T43" fmla="*/ 168 h 225"/>
                <a:gd name="T44" fmla="*/ 63 w 228"/>
                <a:gd name="T45" fmla="*/ 58 h 225"/>
                <a:gd name="T46" fmla="*/ 120 w 228"/>
                <a:gd name="T47" fmla="*/ 11 h 225"/>
                <a:gd name="T48" fmla="*/ 160 w 228"/>
                <a:gd name="T49" fmla="*/ 54 h 225"/>
                <a:gd name="T50" fmla="*/ 158 w 228"/>
                <a:gd name="T51" fmla="*/ 63 h 225"/>
                <a:gd name="T52" fmla="*/ 133 w 228"/>
                <a:gd name="T53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5">
                  <a:moveTo>
                    <a:pt x="166" y="31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5"/>
                    <a:pt x="66" y="225"/>
                  </a:cubicBezTo>
                  <a:cubicBezTo>
                    <a:pt x="76" y="225"/>
                    <a:pt x="101" y="223"/>
                    <a:pt x="131" y="188"/>
                  </a:cubicBezTo>
                  <a:cubicBezTo>
                    <a:pt x="135" y="209"/>
                    <a:pt x="152" y="225"/>
                    <a:pt x="176" y="225"/>
                  </a:cubicBezTo>
                  <a:cubicBezTo>
                    <a:pt x="194" y="225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1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1"/>
                    <a:pt x="63" y="58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1"/>
                    <a:pt x="160" y="54"/>
                  </a:cubicBezTo>
                  <a:cubicBezTo>
                    <a:pt x="160" y="57"/>
                    <a:pt x="159" y="60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5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292975" y="5724525"/>
              <a:ext cx="96837" cy="119063"/>
            </a:xfrm>
            <a:custGeom>
              <a:avLst/>
              <a:gdLst>
                <a:gd name="T0" fmla="*/ 42 w 190"/>
                <a:gd name="T1" fmla="*/ 114 h 228"/>
                <a:gd name="T2" fmla="*/ 109 w 190"/>
                <a:gd name="T3" fmla="*/ 12 h 228"/>
                <a:gd name="T4" fmla="*/ 162 w 190"/>
                <a:gd name="T5" fmla="*/ 31 h 228"/>
                <a:gd name="T6" fmla="*/ 139 w 190"/>
                <a:gd name="T7" fmla="*/ 53 h 228"/>
                <a:gd name="T8" fmla="*/ 162 w 190"/>
                <a:gd name="T9" fmla="*/ 76 h 228"/>
                <a:gd name="T10" fmla="*/ 185 w 190"/>
                <a:gd name="T11" fmla="*/ 53 h 228"/>
                <a:gd name="T12" fmla="*/ 108 w 190"/>
                <a:gd name="T13" fmla="*/ 0 h 228"/>
                <a:gd name="T14" fmla="*/ 0 w 190"/>
                <a:gd name="T15" fmla="*/ 115 h 228"/>
                <a:gd name="T16" fmla="*/ 107 w 190"/>
                <a:gd name="T17" fmla="*/ 228 h 228"/>
                <a:gd name="T18" fmla="*/ 190 w 190"/>
                <a:gd name="T19" fmla="*/ 164 h 228"/>
                <a:gd name="T20" fmla="*/ 184 w 190"/>
                <a:gd name="T21" fmla="*/ 159 h 228"/>
                <a:gd name="T22" fmla="*/ 177 w 190"/>
                <a:gd name="T23" fmla="*/ 164 h 228"/>
                <a:gd name="T24" fmla="*/ 112 w 190"/>
                <a:gd name="T25" fmla="*/ 216 h 228"/>
                <a:gd name="T26" fmla="*/ 42 w 190"/>
                <a:gd name="T27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8">
                  <a:moveTo>
                    <a:pt x="42" y="114"/>
                  </a:moveTo>
                  <a:cubicBezTo>
                    <a:pt x="42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3"/>
                  </a:cubicBezTo>
                  <a:cubicBezTo>
                    <a:pt x="139" y="66"/>
                    <a:pt x="148" y="76"/>
                    <a:pt x="162" y="76"/>
                  </a:cubicBezTo>
                  <a:cubicBezTo>
                    <a:pt x="175" y="76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3"/>
                    <a:pt x="0" y="115"/>
                  </a:cubicBezTo>
                  <a:cubicBezTo>
                    <a:pt x="0" y="179"/>
                    <a:pt x="50" y="228"/>
                    <a:pt x="107" y="228"/>
                  </a:cubicBezTo>
                  <a:cubicBezTo>
                    <a:pt x="174" y="228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6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404100" y="5724525"/>
              <a:ext cx="112712" cy="119063"/>
            </a:xfrm>
            <a:custGeom>
              <a:avLst/>
              <a:gdLst>
                <a:gd name="T0" fmla="*/ 220 w 220"/>
                <a:gd name="T1" fmla="*/ 116 h 228"/>
                <a:gd name="T2" fmla="*/ 110 w 220"/>
                <a:gd name="T3" fmla="*/ 0 h 228"/>
                <a:gd name="T4" fmla="*/ 0 w 220"/>
                <a:gd name="T5" fmla="*/ 116 h 228"/>
                <a:gd name="T6" fmla="*/ 110 w 220"/>
                <a:gd name="T7" fmla="*/ 228 h 228"/>
                <a:gd name="T8" fmla="*/ 220 w 220"/>
                <a:gd name="T9" fmla="*/ 116 h 228"/>
                <a:gd name="T10" fmla="*/ 110 w 220"/>
                <a:gd name="T11" fmla="*/ 216 h 228"/>
                <a:gd name="T12" fmla="*/ 53 w 220"/>
                <a:gd name="T13" fmla="*/ 183 h 228"/>
                <a:gd name="T14" fmla="*/ 41 w 220"/>
                <a:gd name="T15" fmla="*/ 112 h 228"/>
                <a:gd name="T16" fmla="*/ 53 w 220"/>
                <a:gd name="T17" fmla="*/ 44 h 228"/>
                <a:gd name="T18" fmla="*/ 110 w 220"/>
                <a:gd name="T19" fmla="*/ 11 h 228"/>
                <a:gd name="T20" fmla="*/ 166 w 220"/>
                <a:gd name="T21" fmla="*/ 43 h 228"/>
                <a:gd name="T22" fmla="*/ 179 w 220"/>
                <a:gd name="T23" fmla="*/ 112 h 228"/>
                <a:gd name="T24" fmla="*/ 168 w 220"/>
                <a:gd name="T25" fmla="*/ 179 h 228"/>
                <a:gd name="T26" fmla="*/ 110 w 220"/>
                <a:gd name="T27" fmla="*/ 21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8">
                  <a:moveTo>
                    <a:pt x="220" y="116"/>
                  </a:moveTo>
                  <a:cubicBezTo>
                    <a:pt x="220" y="52"/>
                    <a:pt x="171" y="0"/>
                    <a:pt x="110" y="0"/>
                  </a:cubicBezTo>
                  <a:cubicBezTo>
                    <a:pt x="48" y="0"/>
                    <a:pt x="0" y="54"/>
                    <a:pt x="0" y="116"/>
                  </a:cubicBezTo>
                  <a:cubicBezTo>
                    <a:pt x="0" y="181"/>
                    <a:pt x="51" y="228"/>
                    <a:pt x="110" y="228"/>
                  </a:cubicBezTo>
                  <a:cubicBezTo>
                    <a:pt x="170" y="228"/>
                    <a:pt x="220" y="180"/>
                    <a:pt x="220" y="116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2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4"/>
                    <a:pt x="179" y="93"/>
                    <a:pt x="179" y="112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7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531100" y="5724525"/>
              <a:ext cx="82550" cy="119063"/>
            </a:xfrm>
            <a:custGeom>
              <a:avLst/>
              <a:gdLst>
                <a:gd name="T0" fmla="*/ 87 w 163"/>
                <a:gd name="T1" fmla="*/ 126 h 228"/>
                <a:gd name="T2" fmla="*/ 139 w 163"/>
                <a:gd name="T3" fmla="*/ 172 h 228"/>
                <a:gd name="T4" fmla="*/ 83 w 163"/>
                <a:gd name="T5" fmla="*/ 218 h 228"/>
                <a:gd name="T6" fmla="*/ 13 w 163"/>
                <a:gd name="T7" fmla="*/ 147 h 228"/>
                <a:gd name="T8" fmla="*/ 6 w 163"/>
                <a:gd name="T9" fmla="*/ 138 h 228"/>
                <a:gd name="T10" fmla="*/ 0 w 163"/>
                <a:gd name="T11" fmla="*/ 151 h 228"/>
                <a:gd name="T12" fmla="*/ 0 w 163"/>
                <a:gd name="T13" fmla="*/ 217 h 228"/>
                <a:gd name="T14" fmla="*/ 6 w 163"/>
                <a:gd name="T15" fmla="*/ 228 h 228"/>
                <a:gd name="T16" fmla="*/ 18 w 163"/>
                <a:gd name="T17" fmla="*/ 219 h 228"/>
                <a:gd name="T18" fmla="*/ 28 w 163"/>
                <a:gd name="T19" fmla="*/ 207 h 228"/>
                <a:gd name="T20" fmla="*/ 83 w 163"/>
                <a:gd name="T21" fmla="*/ 228 h 228"/>
                <a:gd name="T22" fmla="*/ 163 w 163"/>
                <a:gd name="T23" fmla="*/ 159 h 228"/>
                <a:gd name="T24" fmla="*/ 142 w 163"/>
                <a:gd name="T25" fmla="*/ 112 h 228"/>
                <a:gd name="T26" fmla="*/ 85 w 163"/>
                <a:gd name="T27" fmla="*/ 88 h 228"/>
                <a:gd name="T28" fmla="*/ 24 w 163"/>
                <a:gd name="T29" fmla="*/ 47 h 228"/>
                <a:gd name="T30" fmla="*/ 80 w 163"/>
                <a:gd name="T31" fmla="*/ 9 h 228"/>
                <a:gd name="T32" fmla="*/ 138 w 163"/>
                <a:gd name="T33" fmla="*/ 69 h 228"/>
                <a:gd name="T34" fmla="*/ 144 w 163"/>
                <a:gd name="T35" fmla="*/ 74 h 228"/>
                <a:gd name="T36" fmla="*/ 151 w 163"/>
                <a:gd name="T37" fmla="*/ 62 h 228"/>
                <a:gd name="T38" fmla="*/ 151 w 163"/>
                <a:gd name="T39" fmla="*/ 12 h 228"/>
                <a:gd name="T40" fmla="*/ 145 w 163"/>
                <a:gd name="T41" fmla="*/ 0 h 228"/>
                <a:gd name="T42" fmla="*/ 135 w 163"/>
                <a:gd name="T43" fmla="*/ 6 h 228"/>
                <a:gd name="T44" fmla="*/ 127 w 163"/>
                <a:gd name="T45" fmla="*/ 14 h 228"/>
                <a:gd name="T46" fmla="*/ 80 w 163"/>
                <a:gd name="T47" fmla="*/ 0 h 228"/>
                <a:gd name="T48" fmla="*/ 0 w 163"/>
                <a:gd name="T49" fmla="*/ 61 h 228"/>
                <a:gd name="T50" fmla="*/ 21 w 163"/>
                <a:gd name="T51" fmla="*/ 103 h 228"/>
                <a:gd name="T52" fmla="*/ 87 w 163"/>
                <a:gd name="T5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8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8"/>
                    <a:pt x="6" y="228"/>
                  </a:cubicBezTo>
                  <a:cubicBezTo>
                    <a:pt x="8" y="228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8"/>
                    <a:pt x="83" y="228"/>
                  </a:cubicBezTo>
                  <a:cubicBezTo>
                    <a:pt x="140" y="228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2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69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1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8"/>
                    <a:pt x="8" y="92"/>
                    <a:pt x="21" y="103"/>
                  </a:cubicBezTo>
                  <a:cubicBezTo>
                    <a:pt x="37" y="116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8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7677150" y="5661025"/>
              <a:ext cx="133350" cy="233363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8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801813" y="6300788"/>
              <a:ext cx="180975" cy="174625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200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0 w 356"/>
                <a:gd name="T13" fmla="*/ 225 h 339"/>
                <a:gd name="T14" fmla="*/ 258 w 356"/>
                <a:gd name="T15" fmla="*/ 117 h 339"/>
                <a:gd name="T16" fmla="*/ 259 w 356"/>
                <a:gd name="T17" fmla="*/ 109 h 339"/>
                <a:gd name="T18" fmla="*/ 253 w 356"/>
                <a:gd name="T19" fmla="*/ 103 h 339"/>
                <a:gd name="T20" fmla="*/ 246 w 356"/>
                <a:gd name="T21" fmla="*/ 114 h 339"/>
                <a:gd name="T22" fmla="*/ 182 w 356"/>
                <a:gd name="T23" fmla="*/ 162 h 339"/>
                <a:gd name="T24" fmla="*/ 136 w 356"/>
                <a:gd name="T25" fmla="*/ 162 h 339"/>
                <a:gd name="T26" fmla="*/ 168 w 356"/>
                <a:gd name="T27" fmla="*/ 35 h 339"/>
                <a:gd name="T28" fmla="*/ 195 w 356"/>
                <a:gd name="T29" fmla="*/ 16 h 339"/>
                <a:gd name="T30" fmla="*/ 261 w 356"/>
                <a:gd name="T31" fmla="*/ 16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100 h 339"/>
                <a:gd name="T42" fmla="*/ 354 w 356"/>
                <a:gd name="T43" fmla="*/ 14 h 339"/>
                <a:gd name="T44" fmla="*/ 341 w 356"/>
                <a:gd name="T45" fmla="*/ 0 h 339"/>
                <a:gd name="T46" fmla="*/ 96 w 356"/>
                <a:gd name="T47" fmla="*/ 0 h 339"/>
                <a:gd name="T48" fmla="*/ 81 w 356"/>
                <a:gd name="T49" fmla="*/ 10 h 339"/>
                <a:gd name="T50" fmla="*/ 95 w 356"/>
                <a:gd name="T51" fmla="*/ 16 h 339"/>
                <a:gd name="T52" fmla="*/ 128 w 356"/>
                <a:gd name="T53" fmla="*/ 24 h 339"/>
                <a:gd name="T54" fmla="*/ 125 w 356"/>
                <a:gd name="T55" fmla="*/ 36 h 339"/>
                <a:gd name="T56" fmla="*/ 59 w 356"/>
                <a:gd name="T57" fmla="*/ 300 h 339"/>
                <a:gd name="T58" fmla="*/ 14 w 356"/>
                <a:gd name="T59" fmla="*/ 324 h 339"/>
                <a:gd name="T60" fmla="*/ 0 w 356"/>
                <a:gd name="T61" fmla="*/ 333 h 339"/>
                <a:gd name="T62" fmla="*/ 8 w 356"/>
                <a:gd name="T63" fmla="*/ 339 h 339"/>
                <a:gd name="T64" fmla="*/ 73 w 356"/>
                <a:gd name="T65" fmla="*/ 338 h 339"/>
                <a:gd name="T66" fmla="*/ 148 w 356"/>
                <a:gd name="T67" fmla="*/ 339 h 339"/>
                <a:gd name="T68" fmla="*/ 158 w 356"/>
                <a:gd name="T69" fmla="*/ 330 h 339"/>
                <a:gd name="T70" fmla="*/ 155 w 356"/>
                <a:gd name="T71" fmla="*/ 324 h 339"/>
                <a:gd name="T72" fmla="*/ 141 w 356"/>
                <a:gd name="T73" fmla="*/ 324 h 339"/>
                <a:gd name="T74" fmla="*/ 115 w 356"/>
                <a:gd name="T75" fmla="*/ 323 h 339"/>
                <a:gd name="T76" fmla="*/ 99 w 356"/>
                <a:gd name="T77" fmla="*/ 313 h 339"/>
                <a:gd name="T78" fmla="*/ 101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8"/>
                    <a:pt x="73" y="338"/>
                  </a:cubicBezTo>
                  <a:cubicBezTo>
                    <a:pt x="90" y="338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2" name="Freeform 6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966913" y="6389688"/>
              <a:ext cx="98425" cy="127000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10 h 246"/>
                <a:gd name="T22" fmla="*/ 69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1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3"/>
                    <a:pt x="157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40"/>
                    <a:pt x="191" y="239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6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9" y="246"/>
                    <a:pt x="23" y="242"/>
                    <a:pt x="24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3" name="Freeform 61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2171700" y="6380163"/>
              <a:ext cx="168275" cy="619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4" name="Freeform 6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444750" y="6407150"/>
              <a:ext cx="153987" cy="9525"/>
            </a:xfrm>
            <a:custGeom>
              <a:avLst/>
              <a:gdLst>
                <a:gd name="T0" fmla="*/ 288 w 305"/>
                <a:gd name="T1" fmla="*/ 19 h 19"/>
                <a:gd name="T2" fmla="*/ 305 w 305"/>
                <a:gd name="T3" fmla="*/ 9 h 19"/>
                <a:gd name="T4" fmla="*/ 288 w 305"/>
                <a:gd name="T5" fmla="*/ 0 h 19"/>
                <a:gd name="T6" fmla="*/ 18 w 305"/>
                <a:gd name="T7" fmla="*/ 0 h 19"/>
                <a:gd name="T8" fmla="*/ 0 w 305"/>
                <a:gd name="T9" fmla="*/ 9 h 19"/>
                <a:gd name="T10" fmla="*/ 18 w 305"/>
                <a:gd name="T11" fmla="*/ 19 h 19"/>
                <a:gd name="T12" fmla="*/ 288 w 30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9">
                  <a:moveTo>
                    <a:pt x="288" y="19"/>
                  </a:moveTo>
                  <a:cubicBezTo>
                    <a:pt x="296" y="19"/>
                    <a:pt x="305" y="19"/>
                    <a:pt x="305" y="9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19"/>
                    <a:pt x="9" y="19"/>
                    <a:pt x="18" y="19"/>
                  </a:cubicBezTo>
                  <a:lnTo>
                    <a:pt x="288" y="1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5" name="Freeform 6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674938" y="6129338"/>
              <a:ext cx="82550" cy="171450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7 h 332"/>
                <a:gd name="T14" fmla="*/ 3 w 164"/>
                <a:gd name="T15" fmla="*/ 317 h 332"/>
                <a:gd name="T16" fmla="*/ 3 w 164"/>
                <a:gd name="T17" fmla="*/ 332 h 332"/>
                <a:gd name="T18" fmla="*/ 84 w 164"/>
                <a:gd name="T19" fmla="*/ 331 h 332"/>
                <a:gd name="T20" fmla="*/ 164 w 164"/>
                <a:gd name="T21" fmla="*/ 332 h 332"/>
                <a:gd name="T22" fmla="*/ 164 w 164"/>
                <a:gd name="T23" fmla="*/ 317 h 332"/>
                <a:gd name="T24" fmla="*/ 148 w 164"/>
                <a:gd name="T25" fmla="*/ 317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0" y="331"/>
                    <a:pt x="64" y="331"/>
                    <a:pt x="84" y="331"/>
                  </a:cubicBezTo>
                  <a:cubicBezTo>
                    <a:pt x="103" y="331"/>
                    <a:pt x="147" y="331"/>
                    <a:pt x="164" y="332"/>
                  </a:cubicBezTo>
                  <a:lnTo>
                    <a:pt x="164" y="317"/>
                  </a:lnTo>
                  <a:lnTo>
                    <a:pt x="148" y="317"/>
                  </a:lnTo>
                  <a:cubicBezTo>
                    <a:pt x="103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6" name="Rectangle 6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649538" y="6407150"/>
              <a:ext cx="131762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7" name="Freeform 6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2657475" y="6538913"/>
              <a:ext cx="119062" cy="169863"/>
            </a:xfrm>
            <a:custGeom>
              <a:avLst/>
              <a:gdLst>
                <a:gd name="T0" fmla="*/ 2 w 235"/>
                <a:gd name="T1" fmla="*/ 306 h 328"/>
                <a:gd name="T2" fmla="*/ 0 w 235"/>
                <a:gd name="T3" fmla="*/ 314 h 328"/>
                <a:gd name="T4" fmla="*/ 14 w 235"/>
                <a:gd name="T5" fmla="*/ 328 h 328"/>
                <a:gd name="T6" fmla="*/ 31 w 235"/>
                <a:gd name="T7" fmla="*/ 317 h 328"/>
                <a:gd name="T8" fmla="*/ 63 w 235"/>
                <a:gd name="T9" fmla="*/ 192 h 328"/>
                <a:gd name="T10" fmla="*/ 113 w 235"/>
                <a:gd name="T11" fmla="*/ 225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0 h 328"/>
                <a:gd name="T18" fmla="*/ 2 w 235"/>
                <a:gd name="T19" fmla="*/ 306 h 328"/>
                <a:gd name="T20" fmla="*/ 112 w 235"/>
                <a:gd name="T21" fmla="*/ 214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59 h 328"/>
                <a:gd name="T32" fmla="*/ 172 w 235"/>
                <a:gd name="T33" fmla="*/ 167 h 328"/>
                <a:gd name="T34" fmla="*/ 112 w 235"/>
                <a:gd name="T35" fmla="*/ 21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2" y="306"/>
                  </a:moveTo>
                  <a:cubicBezTo>
                    <a:pt x="0" y="312"/>
                    <a:pt x="0" y="313"/>
                    <a:pt x="0" y="314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4" y="328"/>
                    <a:pt x="30" y="319"/>
                    <a:pt x="31" y="317"/>
                  </a:cubicBezTo>
                  <a:cubicBezTo>
                    <a:pt x="34" y="313"/>
                    <a:pt x="50" y="246"/>
                    <a:pt x="63" y="192"/>
                  </a:cubicBezTo>
                  <a:cubicBezTo>
                    <a:pt x="73" y="212"/>
                    <a:pt x="89" y="225"/>
                    <a:pt x="113" y="225"/>
                  </a:cubicBezTo>
                  <a:cubicBezTo>
                    <a:pt x="171" y="225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8" y="0"/>
                    <a:pt x="65" y="49"/>
                    <a:pt x="50" y="110"/>
                  </a:cubicBezTo>
                  <a:lnTo>
                    <a:pt x="2" y="306"/>
                  </a:lnTo>
                  <a:close/>
                  <a:moveTo>
                    <a:pt x="112" y="214"/>
                  </a:moveTo>
                  <a:cubicBezTo>
                    <a:pt x="77" y="214"/>
                    <a:pt x="69" y="175"/>
                    <a:pt x="69" y="170"/>
                  </a:cubicBezTo>
                  <a:cubicBezTo>
                    <a:pt x="69" y="168"/>
                    <a:pt x="72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5" y="21"/>
                    <a:pt x="150" y="11"/>
                    <a:pt x="165" y="11"/>
                  </a:cubicBezTo>
                  <a:cubicBezTo>
                    <a:pt x="184" y="11"/>
                    <a:pt x="199" y="25"/>
                    <a:pt x="199" y="59"/>
                  </a:cubicBezTo>
                  <a:cubicBezTo>
                    <a:pt x="199" y="87"/>
                    <a:pt x="185" y="143"/>
                    <a:pt x="172" y="167"/>
                  </a:cubicBezTo>
                  <a:cubicBezTo>
                    <a:pt x="155" y="199"/>
                    <a:pt x="131" y="214"/>
                    <a:pt x="112" y="21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8" name="Freeform 6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2851150" y="6116638"/>
              <a:ext cx="133350" cy="19050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3 h 368"/>
                <a:gd name="T22" fmla="*/ 154 w 262"/>
                <a:gd name="T23" fmla="*/ 13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1 w 262"/>
                <a:gd name="T35" fmla="*/ 185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8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1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5"/>
                    <a:pt x="60" y="79"/>
                  </a:cubicBezTo>
                  <a:cubicBezTo>
                    <a:pt x="60" y="86"/>
                    <a:pt x="64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3"/>
                    <a:pt x="90" y="53"/>
                    <a:pt x="82" y="53"/>
                  </a:cubicBezTo>
                  <a:cubicBezTo>
                    <a:pt x="104" y="16"/>
                    <a:pt x="139" y="13"/>
                    <a:pt x="154" y="13"/>
                  </a:cubicBezTo>
                  <a:cubicBezTo>
                    <a:pt x="190" y="13"/>
                    <a:pt x="225" y="39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5"/>
                    <a:pt x="71" y="185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9" name="Freeform 6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995613" y="6189663"/>
              <a:ext cx="122237" cy="114300"/>
            </a:xfrm>
            <a:custGeom>
              <a:avLst/>
              <a:gdLst>
                <a:gd name="T0" fmla="*/ 133 w 241"/>
                <a:gd name="T1" fmla="*/ 29 h 221"/>
                <a:gd name="T2" fmla="*/ 217 w 241"/>
                <a:gd name="T3" fmla="*/ 29 h 221"/>
                <a:gd name="T4" fmla="*/ 241 w 241"/>
                <a:gd name="T5" fmla="*/ 12 h 221"/>
                <a:gd name="T6" fmla="*/ 221 w 241"/>
                <a:gd name="T7" fmla="*/ 0 h 221"/>
                <a:gd name="T8" fmla="*/ 81 w 241"/>
                <a:gd name="T9" fmla="*/ 0 h 221"/>
                <a:gd name="T10" fmla="*/ 30 w 241"/>
                <a:gd name="T11" fmla="*/ 24 h 221"/>
                <a:gd name="T12" fmla="*/ 0 w 241"/>
                <a:gd name="T13" fmla="*/ 69 h 221"/>
                <a:gd name="T14" fmla="*/ 6 w 241"/>
                <a:gd name="T15" fmla="*/ 74 h 221"/>
                <a:gd name="T16" fmla="*/ 14 w 241"/>
                <a:gd name="T17" fmla="*/ 68 h 221"/>
                <a:gd name="T18" fmla="*/ 77 w 241"/>
                <a:gd name="T19" fmla="*/ 29 h 221"/>
                <a:gd name="T20" fmla="*/ 118 w 241"/>
                <a:gd name="T21" fmla="*/ 29 h 221"/>
                <a:gd name="T22" fmla="*/ 69 w 241"/>
                <a:gd name="T23" fmla="*/ 189 h 221"/>
                <a:gd name="T24" fmla="*/ 64 w 241"/>
                <a:gd name="T25" fmla="*/ 208 h 221"/>
                <a:gd name="T26" fmla="*/ 79 w 241"/>
                <a:gd name="T27" fmla="*/ 221 h 221"/>
                <a:gd name="T28" fmla="*/ 99 w 241"/>
                <a:gd name="T29" fmla="*/ 200 h 221"/>
                <a:gd name="T30" fmla="*/ 133 w 241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21">
                  <a:moveTo>
                    <a:pt x="133" y="29"/>
                  </a:moveTo>
                  <a:lnTo>
                    <a:pt x="217" y="29"/>
                  </a:lnTo>
                  <a:cubicBezTo>
                    <a:pt x="223" y="29"/>
                    <a:pt x="241" y="29"/>
                    <a:pt x="241" y="12"/>
                  </a:cubicBezTo>
                  <a:cubicBezTo>
                    <a:pt x="241" y="0"/>
                    <a:pt x="230" y="0"/>
                    <a:pt x="221" y="0"/>
                  </a:cubicBezTo>
                  <a:lnTo>
                    <a:pt x="81" y="0"/>
                  </a:lnTo>
                  <a:cubicBezTo>
                    <a:pt x="71" y="0"/>
                    <a:pt x="52" y="0"/>
                    <a:pt x="30" y="24"/>
                  </a:cubicBezTo>
                  <a:cubicBezTo>
                    <a:pt x="14" y="42"/>
                    <a:pt x="0" y="66"/>
                    <a:pt x="0" y="69"/>
                  </a:cubicBezTo>
                  <a:cubicBezTo>
                    <a:pt x="0" y="69"/>
                    <a:pt x="0" y="74"/>
                    <a:pt x="6" y="74"/>
                  </a:cubicBezTo>
                  <a:cubicBezTo>
                    <a:pt x="10" y="74"/>
                    <a:pt x="11" y="72"/>
                    <a:pt x="14" y="68"/>
                  </a:cubicBezTo>
                  <a:cubicBezTo>
                    <a:pt x="38" y="29"/>
                    <a:pt x="66" y="29"/>
                    <a:pt x="77" y="29"/>
                  </a:cubicBezTo>
                  <a:lnTo>
                    <a:pt x="118" y="29"/>
                  </a:lnTo>
                  <a:lnTo>
                    <a:pt x="69" y="189"/>
                  </a:lnTo>
                  <a:cubicBezTo>
                    <a:pt x="67" y="195"/>
                    <a:pt x="64" y="206"/>
                    <a:pt x="64" y="208"/>
                  </a:cubicBezTo>
                  <a:cubicBezTo>
                    <a:pt x="64" y="213"/>
                    <a:pt x="68" y="221"/>
                    <a:pt x="79" y="221"/>
                  </a:cubicBezTo>
                  <a:cubicBezTo>
                    <a:pt x="95" y="221"/>
                    <a:pt x="98" y="207"/>
                    <a:pt x="99" y="200"/>
                  </a:cubicBezTo>
                  <a:lnTo>
                    <a:pt x="133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0" name="Freeform 6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113088" y="6215063"/>
              <a:ext cx="96837" cy="127000"/>
            </a:xfrm>
            <a:custGeom>
              <a:avLst/>
              <a:gdLst>
                <a:gd name="T0" fmla="*/ 115 w 192"/>
                <a:gd name="T1" fmla="*/ 142 h 246"/>
                <a:gd name="T2" fmla="*/ 156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49 w 192"/>
                <a:gd name="T17" fmla="*/ 0 h 246"/>
                <a:gd name="T18" fmla="*/ 40 w 192"/>
                <a:gd name="T19" fmla="*/ 5 h 246"/>
                <a:gd name="T20" fmla="*/ 46 w 192"/>
                <a:gd name="T21" fmla="*/ 10 h 246"/>
                <a:gd name="T22" fmla="*/ 68 w 192"/>
                <a:gd name="T23" fmla="*/ 32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2" y="182"/>
                    <a:pt x="152" y="232"/>
                    <a:pt x="156" y="237"/>
                  </a:cubicBezTo>
                  <a:cubicBezTo>
                    <a:pt x="163" y="245"/>
                    <a:pt x="169" y="245"/>
                    <a:pt x="175" y="245"/>
                  </a:cubicBezTo>
                  <a:lnTo>
                    <a:pt x="182" y="245"/>
                  </a:lnTo>
                  <a:cubicBezTo>
                    <a:pt x="188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6" y="10"/>
                  </a:cubicBezTo>
                  <a:cubicBezTo>
                    <a:pt x="53" y="11"/>
                    <a:pt x="60" y="12"/>
                    <a:pt x="68" y="32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8" y="246"/>
                    <a:pt x="23" y="242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1" name="Rectangle 6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841625" y="6407150"/>
              <a:ext cx="390525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2" name="Freeform 7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2908300" y="6467475"/>
              <a:ext cx="133350" cy="19208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3" name="Freeform 7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057525" y="6538913"/>
              <a:ext cx="106362" cy="117475"/>
            </a:xfrm>
            <a:custGeom>
              <a:avLst/>
              <a:gdLst>
                <a:gd name="T0" fmla="*/ 45 w 212"/>
                <a:gd name="T1" fmla="*/ 179 h 225"/>
                <a:gd name="T2" fmla="*/ 104 w 212"/>
                <a:gd name="T3" fmla="*/ 122 h 225"/>
                <a:gd name="T4" fmla="*/ 153 w 212"/>
                <a:gd name="T5" fmla="*/ 77 h 225"/>
                <a:gd name="T6" fmla="*/ 212 w 212"/>
                <a:gd name="T7" fmla="*/ 5 h 225"/>
                <a:gd name="T8" fmla="*/ 206 w 212"/>
                <a:gd name="T9" fmla="*/ 0 h 225"/>
                <a:gd name="T10" fmla="*/ 199 w 212"/>
                <a:gd name="T11" fmla="*/ 5 h 225"/>
                <a:gd name="T12" fmla="*/ 161 w 212"/>
                <a:gd name="T13" fmla="*/ 37 h 225"/>
                <a:gd name="T14" fmla="*/ 136 w 212"/>
                <a:gd name="T15" fmla="*/ 21 h 225"/>
                <a:gd name="T16" fmla="*/ 101 w 212"/>
                <a:gd name="T17" fmla="*/ 0 h 225"/>
                <a:gd name="T18" fmla="*/ 41 w 212"/>
                <a:gd name="T19" fmla="*/ 56 h 225"/>
                <a:gd name="T20" fmla="*/ 47 w 212"/>
                <a:gd name="T21" fmla="*/ 62 h 225"/>
                <a:gd name="T22" fmla="*/ 54 w 212"/>
                <a:gd name="T23" fmla="*/ 56 h 225"/>
                <a:gd name="T24" fmla="*/ 96 w 212"/>
                <a:gd name="T25" fmla="*/ 33 h 225"/>
                <a:gd name="T26" fmla="*/ 127 w 212"/>
                <a:gd name="T27" fmla="*/ 40 h 225"/>
                <a:gd name="T28" fmla="*/ 166 w 212"/>
                <a:gd name="T29" fmla="*/ 48 h 225"/>
                <a:gd name="T30" fmla="*/ 96 w 212"/>
                <a:gd name="T31" fmla="*/ 113 h 225"/>
                <a:gd name="T32" fmla="*/ 52 w 212"/>
                <a:gd name="T33" fmla="*/ 155 h 225"/>
                <a:gd name="T34" fmla="*/ 0 w 212"/>
                <a:gd name="T35" fmla="*/ 220 h 225"/>
                <a:gd name="T36" fmla="*/ 6 w 212"/>
                <a:gd name="T37" fmla="*/ 225 h 225"/>
                <a:gd name="T38" fmla="*/ 14 w 212"/>
                <a:gd name="T39" fmla="*/ 219 h 225"/>
                <a:gd name="T40" fmla="*/ 57 w 212"/>
                <a:gd name="T41" fmla="*/ 188 h 225"/>
                <a:gd name="T42" fmla="*/ 85 w 212"/>
                <a:gd name="T43" fmla="*/ 207 h 225"/>
                <a:gd name="T44" fmla="*/ 117 w 212"/>
                <a:gd name="T45" fmla="*/ 225 h 225"/>
                <a:gd name="T46" fmla="*/ 196 w 212"/>
                <a:gd name="T47" fmla="*/ 149 h 225"/>
                <a:gd name="T48" fmla="*/ 190 w 212"/>
                <a:gd name="T49" fmla="*/ 144 h 225"/>
                <a:gd name="T50" fmla="*/ 183 w 212"/>
                <a:gd name="T51" fmla="*/ 150 h 225"/>
                <a:gd name="T52" fmla="*/ 123 w 212"/>
                <a:gd name="T53" fmla="*/ 192 h 225"/>
                <a:gd name="T54" fmla="*/ 93 w 212"/>
                <a:gd name="T55" fmla="*/ 186 h 225"/>
                <a:gd name="T56" fmla="*/ 59 w 212"/>
                <a:gd name="T57" fmla="*/ 177 h 225"/>
                <a:gd name="T58" fmla="*/ 45 w 212"/>
                <a:gd name="T5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5">
                  <a:moveTo>
                    <a:pt x="45" y="179"/>
                  </a:moveTo>
                  <a:cubicBezTo>
                    <a:pt x="72" y="150"/>
                    <a:pt x="86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0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29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6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59"/>
                    <a:pt x="54" y="56"/>
                  </a:cubicBezTo>
                  <a:cubicBezTo>
                    <a:pt x="63" y="33"/>
                    <a:pt x="92" y="33"/>
                    <a:pt x="96" y="33"/>
                  </a:cubicBezTo>
                  <a:cubicBezTo>
                    <a:pt x="106" y="33"/>
                    <a:pt x="116" y="36"/>
                    <a:pt x="127" y="40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6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0"/>
                  </a:cubicBezTo>
                  <a:cubicBezTo>
                    <a:pt x="0" y="225"/>
                    <a:pt x="5" y="225"/>
                    <a:pt x="6" y="225"/>
                  </a:cubicBezTo>
                  <a:cubicBezTo>
                    <a:pt x="10" y="225"/>
                    <a:pt x="11" y="224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5" y="207"/>
                  </a:cubicBezTo>
                  <a:cubicBezTo>
                    <a:pt x="94" y="217"/>
                    <a:pt x="103" y="225"/>
                    <a:pt x="117" y="225"/>
                  </a:cubicBezTo>
                  <a:cubicBezTo>
                    <a:pt x="167" y="225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3" y="186"/>
                  </a:cubicBezTo>
                  <a:cubicBezTo>
                    <a:pt x="76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828" name="グループ化 182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60925" y="6384626"/>
            <a:ext cx="3317875" cy="212726"/>
            <a:chOff x="4860925" y="6200775"/>
            <a:chExt cx="3317875" cy="212726"/>
          </a:xfrm>
        </p:grpSpPr>
        <p:sp>
          <p:nvSpPr>
            <p:cNvPr id="1812" name="Freeform 7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860925" y="6291263"/>
              <a:ext cx="103188" cy="107950"/>
            </a:xfrm>
            <a:custGeom>
              <a:avLst/>
              <a:gdLst>
                <a:gd name="T0" fmla="*/ 134 w 242"/>
                <a:gd name="T1" fmla="*/ 29 h 221"/>
                <a:gd name="T2" fmla="*/ 217 w 242"/>
                <a:gd name="T3" fmla="*/ 29 h 221"/>
                <a:gd name="T4" fmla="*/ 242 w 242"/>
                <a:gd name="T5" fmla="*/ 12 h 221"/>
                <a:gd name="T6" fmla="*/ 222 w 242"/>
                <a:gd name="T7" fmla="*/ 0 h 221"/>
                <a:gd name="T8" fmla="*/ 82 w 242"/>
                <a:gd name="T9" fmla="*/ 0 h 221"/>
                <a:gd name="T10" fmla="*/ 31 w 242"/>
                <a:gd name="T11" fmla="*/ 24 h 221"/>
                <a:gd name="T12" fmla="*/ 0 w 242"/>
                <a:gd name="T13" fmla="*/ 69 h 221"/>
                <a:gd name="T14" fmla="*/ 6 w 242"/>
                <a:gd name="T15" fmla="*/ 74 h 221"/>
                <a:gd name="T16" fmla="*/ 14 w 242"/>
                <a:gd name="T17" fmla="*/ 68 h 221"/>
                <a:gd name="T18" fmla="*/ 78 w 242"/>
                <a:gd name="T19" fmla="*/ 29 h 221"/>
                <a:gd name="T20" fmla="*/ 119 w 242"/>
                <a:gd name="T21" fmla="*/ 29 h 221"/>
                <a:gd name="T22" fmla="*/ 70 w 242"/>
                <a:gd name="T23" fmla="*/ 189 h 221"/>
                <a:gd name="T24" fmla="*/ 65 w 242"/>
                <a:gd name="T25" fmla="*/ 208 h 221"/>
                <a:gd name="T26" fmla="*/ 80 w 242"/>
                <a:gd name="T27" fmla="*/ 221 h 221"/>
                <a:gd name="T28" fmla="*/ 100 w 242"/>
                <a:gd name="T29" fmla="*/ 200 h 221"/>
                <a:gd name="T30" fmla="*/ 134 w 242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2" h="221">
                  <a:moveTo>
                    <a:pt x="134" y="29"/>
                  </a:moveTo>
                  <a:lnTo>
                    <a:pt x="217" y="29"/>
                  </a:lnTo>
                  <a:cubicBezTo>
                    <a:pt x="224" y="29"/>
                    <a:pt x="242" y="29"/>
                    <a:pt x="242" y="12"/>
                  </a:cubicBezTo>
                  <a:cubicBezTo>
                    <a:pt x="242" y="0"/>
                    <a:pt x="231" y="0"/>
                    <a:pt x="222" y="0"/>
                  </a:cubicBezTo>
                  <a:lnTo>
                    <a:pt x="82" y="0"/>
                  </a:lnTo>
                  <a:cubicBezTo>
                    <a:pt x="72" y="0"/>
                    <a:pt x="53" y="0"/>
                    <a:pt x="31" y="24"/>
                  </a:cubicBezTo>
                  <a:cubicBezTo>
                    <a:pt x="14" y="42"/>
                    <a:pt x="0" y="66"/>
                    <a:pt x="0" y="69"/>
                  </a:cubicBezTo>
                  <a:cubicBezTo>
                    <a:pt x="0" y="69"/>
                    <a:pt x="0" y="74"/>
                    <a:pt x="6" y="74"/>
                  </a:cubicBezTo>
                  <a:cubicBezTo>
                    <a:pt x="10" y="74"/>
                    <a:pt x="11" y="72"/>
                    <a:pt x="14" y="68"/>
                  </a:cubicBezTo>
                  <a:cubicBezTo>
                    <a:pt x="39" y="29"/>
                    <a:pt x="67" y="29"/>
                    <a:pt x="78" y="29"/>
                  </a:cubicBezTo>
                  <a:lnTo>
                    <a:pt x="119" y="29"/>
                  </a:lnTo>
                  <a:lnTo>
                    <a:pt x="70" y="189"/>
                  </a:lnTo>
                  <a:cubicBezTo>
                    <a:pt x="68" y="196"/>
                    <a:pt x="65" y="206"/>
                    <a:pt x="65" y="208"/>
                  </a:cubicBezTo>
                  <a:cubicBezTo>
                    <a:pt x="65" y="213"/>
                    <a:pt x="69" y="221"/>
                    <a:pt x="80" y="221"/>
                  </a:cubicBezTo>
                  <a:cubicBezTo>
                    <a:pt x="96" y="221"/>
                    <a:pt x="99" y="207"/>
                    <a:pt x="100" y="200"/>
                  </a:cubicBezTo>
                  <a:lnTo>
                    <a:pt x="134" y="2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3" name="Freeform 7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246688" y="6291263"/>
              <a:ext cx="22225" cy="104775"/>
            </a:xfrm>
            <a:custGeom>
              <a:avLst/>
              <a:gdLst>
                <a:gd name="T0" fmla="*/ 53 w 53"/>
                <a:gd name="T1" fmla="*/ 27 h 215"/>
                <a:gd name="T2" fmla="*/ 26 w 53"/>
                <a:gd name="T3" fmla="*/ 0 h 215"/>
                <a:gd name="T4" fmla="*/ 0 w 53"/>
                <a:gd name="T5" fmla="*/ 27 h 215"/>
                <a:gd name="T6" fmla="*/ 26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6 w 53"/>
                <a:gd name="T13" fmla="*/ 163 h 215"/>
                <a:gd name="T14" fmla="*/ 0 w 53"/>
                <a:gd name="T15" fmla="*/ 189 h 215"/>
                <a:gd name="T16" fmla="*/ 26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5"/>
                    <a:pt x="41" y="163"/>
                    <a:pt x="26" y="163"/>
                  </a:cubicBezTo>
                  <a:cubicBezTo>
                    <a:pt x="12" y="163"/>
                    <a:pt x="0" y="175"/>
                    <a:pt x="0" y="189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4" name="Freeform 8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553075" y="6202363"/>
              <a:ext cx="185738" cy="211138"/>
            </a:xfrm>
            <a:custGeom>
              <a:avLst/>
              <a:gdLst>
                <a:gd name="T0" fmla="*/ 253 w 436"/>
                <a:gd name="T1" fmla="*/ 101 h 427"/>
                <a:gd name="T2" fmla="*/ 145 w 436"/>
                <a:gd name="T3" fmla="*/ 90 h 427"/>
                <a:gd name="T4" fmla="*/ 253 w 436"/>
                <a:gd name="T5" fmla="*/ 46 h 427"/>
                <a:gd name="T6" fmla="*/ 279 w 436"/>
                <a:gd name="T7" fmla="*/ 71 h 427"/>
                <a:gd name="T8" fmla="*/ 352 w 436"/>
                <a:gd name="T9" fmla="*/ 90 h 427"/>
                <a:gd name="T10" fmla="*/ 363 w 436"/>
                <a:gd name="T11" fmla="*/ 63 h 427"/>
                <a:gd name="T12" fmla="*/ 165 w 436"/>
                <a:gd name="T13" fmla="*/ 32 h 427"/>
                <a:gd name="T14" fmla="*/ 130 w 436"/>
                <a:gd name="T15" fmla="*/ 94 h 427"/>
                <a:gd name="T16" fmla="*/ 121 w 436"/>
                <a:gd name="T17" fmla="*/ 63 h 427"/>
                <a:gd name="T18" fmla="*/ 164 w 436"/>
                <a:gd name="T19" fmla="*/ 5 h 427"/>
                <a:gd name="T20" fmla="*/ 373 w 436"/>
                <a:gd name="T21" fmla="*/ 21 h 427"/>
                <a:gd name="T22" fmla="*/ 427 w 436"/>
                <a:gd name="T23" fmla="*/ 36 h 427"/>
                <a:gd name="T24" fmla="*/ 403 w 436"/>
                <a:gd name="T25" fmla="*/ 44 h 427"/>
                <a:gd name="T26" fmla="*/ 402 w 436"/>
                <a:gd name="T27" fmla="*/ 92 h 427"/>
                <a:gd name="T28" fmla="*/ 279 w 436"/>
                <a:gd name="T29" fmla="*/ 101 h 427"/>
                <a:gd name="T30" fmla="*/ 349 w 436"/>
                <a:gd name="T31" fmla="*/ 140 h 427"/>
                <a:gd name="T32" fmla="*/ 392 w 436"/>
                <a:gd name="T33" fmla="*/ 148 h 427"/>
                <a:gd name="T34" fmla="*/ 378 w 436"/>
                <a:gd name="T35" fmla="*/ 161 h 427"/>
                <a:gd name="T36" fmla="*/ 352 w 436"/>
                <a:gd name="T37" fmla="*/ 275 h 427"/>
                <a:gd name="T38" fmla="*/ 279 w 436"/>
                <a:gd name="T39" fmla="*/ 260 h 427"/>
                <a:gd name="T40" fmla="*/ 369 w 436"/>
                <a:gd name="T41" fmla="*/ 305 h 427"/>
                <a:gd name="T42" fmla="*/ 425 w 436"/>
                <a:gd name="T43" fmla="*/ 308 h 427"/>
                <a:gd name="T44" fmla="*/ 279 w 436"/>
                <a:gd name="T45" fmla="*/ 318 h 427"/>
                <a:gd name="T46" fmla="*/ 253 w 436"/>
                <a:gd name="T47" fmla="*/ 373 h 427"/>
                <a:gd name="T48" fmla="*/ 124 w 436"/>
                <a:gd name="T49" fmla="*/ 318 h 427"/>
                <a:gd name="T50" fmla="*/ 253 w 436"/>
                <a:gd name="T51" fmla="*/ 305 h 427"/>
                <a:gd name="T52" fmla="*/ 183 w 436"/>
                <a:gd name="T53" fmla="*/ 260 h 427"/>
                <a:gd name="T54" fmla="*/ 155 w 436"/>
                <a:gd name="T55" fmla="*/ 279 h 427"/>
                <a:gd name="T56" fmla="*/ 160 w 436"/>
                <a:gd name="T57" fmla="*/ 130 h 427"/>
                <a:gd name="T58" fmla="*/ 187 w 436"/>
                <a:gd name="T59" fmla="*/ 140 h 427"/>
                <a:gd name="T60" fmla="*/ 253 w 436"/>
                <a:gd name="T61" fmla="*/ 151 h 427"/>
                <a:gd name="T62" fmla="*/ 183 w 436"/>
                <a:gd name="T63" fmla="*/ 191 h 427"/>
                <a:gd name="T64" fmla="*/ 253 w 436"/>
                <a:gd name="T65" fmla="*/ 151 h 427"/>
                <a:gd name="T66" fmla="*/ 279 w 436"/>
                <a:gd name="T67" fmla="*/ 191 h 427"/>
                <a:gd name="T68" fmla="*/ 352 w 436"/>
                <a:gd name="T69" fmla="*/ 151 h 427"/>
                <a:gd name="T70" fmla="*/ 279 w 436"/>
                <a:gd name="T71" fmla="*/ 203 h 427"/>
                <a:gd name="T72" fmla="*/ 352 w 436"/>
                <a:gd name="T73" fmla="*/ 247 h 427"/>
                <a:gd name="T74" fmla="*/ 279 w 436"/>
                <a:gd name="T75" fmla="*/ 203 h 427"/>
                <a:gd name="T76" fmla="*/ 183 w 436"/>
                <a:gd name="T77" fmla="*/ 203 h 427"/>
                <a:gd name="T78" fmla="*/ 253 w 436"/>
                <a:gd name="T79" fmla="*/ 247 h 427"/>
                <a:gd name="T80" fmla="*/ 96 w 436"/>
                <a:gd name="T81" fmla="*/ 331 h 427"/>
                <a:gd name="T82" fmla="*/ 301 w 436"/>
                <a:gd name="T83" fmla="*/ 391 h 427"/>
                <a:gd name="T84" fmla="*/ 421 w 436"/>
                <a:gd name="T85" fmla="*/ 416 h 427"/>
                <a:gd name="T86" fmla="*/ 154 w 436"/>
                <a:gd name="T87" fmla="*/ 397 h 427"/>
                <a:gd name="T88" fmla="*/ 36 w 436"/>
                <a:gd name="T89" fmla="*/ 408 h 427"/>
                <a:gd name="T90" fmla="*/ 0 w 436"/>
                <a:gd name="T91" fmla="*/ 391 h 427"/>
                <a:gd name="T92" fmla="*/ 70 w 436"/>
                <a:gd name="T93" fmla="*/ 213 h 427"/>
                <a:gd name="T94" fmla="*/ 0 w 436"/>
                <a:gd name="T95" fmla="*/ 200 h 427"/>
                <a:gd name="T96" fmla="*/ 84 w 436"/>
                <a:gd name="T97" fmla="*/ 178 h 427"/>
                <a:gd name="T98" fmla="*/ 107 w 436"/>
                <a:gd name="T99" fmla="*/ 214 h 427"/>
                <a:gd name="T100" fmla="*/ 96 w 436"/>
                <a:gd name="T101" fmla="*/ 331 h 427"/>
                <a:gd name="T102" fmla="*/ 96 w 436"/>
                <a:gd name="T103" fmla="*/ 87 h 427"/>
                <a:gd name="T104" fmla="*/ 62 w 436"/>
                <a:gd name="T105" fmla="*/ 88 h 427"/>
                <a:gd name="T106" fmla="*/ 24 w 436"/>
                <a:gd name="T107" fmla="*/ 1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27">
                  <a:moveTo>
                    <a:pt x="253" y="140"/>
                  </a:moveTo>
                  <a:lnTo>
                    <a:pt x="253" y="101"/>
                  </a:lnTo>
                  <a:lnTo>
                    <a:pt x="150" y="101"/>
                  </a:lnTo>
                  <a:lnTo>
                    <a:pt x="145" y="90"/>
                  </a:lnTo>
                  <a:lnTo>
                    <a:pt x="253" y="90"/>
                  </a:lnTo>
                  <a:lnTo>
                    <a:pt x="253" y="46"/>
                  </a:lnTo>
                  <a:cubicBezTo>
                    <a:pt x="283" y="47"/>
                    <a:pt x="299" y="51"/>
                    <a:pt x="299" y="58"/>
                  </a:cubicBezTo>
                  <a:cubicBezTo>
                    <a:pt x="298" y="62"/>
                    <a:pt x="292" y="66"/>
                    <a:pt x="279" y="71"/>
                  </a:cubicBezTo>
                  <a:lnTo>
                    <a:pt x="279" y="90"/>
                  </a:lnTo>
                  <a:lnTo>
                    <a:pt x="352" y="90"/>
                  </a:lnTo>
                  <a:lnTo>
                    <a:pt x="371" y="69"/>
                  </a:lnTo>
                  <a:lnTo>
                    <a:pt x="363" y="63"/>
                  </a:lnTo>
                  <a:cubicBezTo>
                    <a:pt x="369" y="52"/>
                    <a:pt x="373" y="41"/>
                    <a:pt x="376" y="32"/>
                  </a:cubicBezTo>
                  <a:lnTo>
                    <a:pt x="165" y="32"/>
                  </a:lnTo>
                  <a:cubicBezTo>
                    <a:pt x="164" y="49"/>
                    <a:pt x="161" y="64"/>
                    <a:pt x="155" y="75"/>
                  </a:cubicBezTo>
                  <a:cubicBezTo>
                    <a:pt x="147" y="87"/>
                    <a:pt x="139" y="94"/>
                    <a:pt x="130" y="94"/>
                  </a:cubicBezTo>
                  <a:cubicBezTo>
                    <a:pt x="118" y="94"/>
                    <a:pt x="113" y="88"/>
                    <a:pt x="113" y="77"/>
                  </a:cubicBezTo>
                  <a:cubicBezTo>
                    <a:pt x="113" y="72"/>
                    <a:pt x="115" y="68"/>
                    <a:pt x="121" y="63"/>
                  </a:cubicBezTo>
                  <a:cubicBezTo>
                    <a:pt x="138" y="49"/>
                    <a:pt x="149" y="29"/>
                    <a:pt x="152" y="3"/>
                  </a:cubicBezTo>
                  <a:lnTo>
                    <a:pt x="164" y="5"/>
                  </a:lnTo>
                  <a:cubicBezTo>
                    <a:pt x="164" y="11"/>
                    <a:pt x="165" y="16"/>
                    <a:pt x="165" y="21"/>
                  </a:cubicBezTo>
                  <a:lnTo>
                    <a:pt x="373" y="21"/>
                  </a:lnTo>
                  <a:lnTo>
                    <a:pt x="391" y="0"/>
                  </a:lnTo>
                  <a:cubicBezTo>
                    <a:pt x="415" y="18"/>
                    <a:pt x="427" y="30"/>
                    <a:pt x="427" y="36"/>
                  </a:cubicBezTo>
                  <a:cubicBezTo>
                    <a:pt x="427" y="38"/>
                    <a:pt x="424" y="40"/>
                    <a:pt x="420" y="41"/>
                  </a:cubicBezTo>
                  <a:lnTo>
                    <a:pt x="403" y="44"/>
                  </a:lnTo>
                  <a:cubicBezTo>
                    <a:pt x="396" y="51"/>
                    <a:pt x="387" y="59"/>
                    <a:pt x="374" y="68"/>
                  </a:cubicBezTo>
                  <a:cubicBezTo>
                    <a:pt x="384" y="75"/>
                    <a:pt x="393" y="83"/>
                    <a:pt x="402" y="92"/>
                  </a:cubicBezTo>
                  <a:lnTo>
                    <a:pt x="397" y="101"/>
                  </a:lnTo>
                  <a:lnTo>
                    <a:pt x="279" y="101"/>
                  </a:lnTo>
                  <a:lnTo>
                    <a:pt x="279" y="140"/>
                  </a:lnTo>
                  <a:lnTo>
                    <a:pt x="349" y="140"/>
                  </a:lnTo>
                  <a:lnTo>
                    <a:pt x="365" y="121"/>
                  </a:lnTo>
                  <a:cubicBezTo>
                    <a:pt x="383" y="135"/>
                    <a:pt x="392" y="144"/>
                    <a:pt x="392" y="148"/>
                  </a:cubicBezTo>
                  <a:cubicBezTo>
                    <a:pt x="392" y="150"/>
                    <a:pt x="391" y="151"/>
                    <a:pt x="389" y="153"/>
                  </a:cubicBezTo>
                  <a:lnTo>
                    <a:pt x="378" y="161"/>
                  </a:lnTo>
                  <a:lnTo>
                    <a:pt x="378" y="275"/>
                  </a:lnTo>
                  <a:lnTo>
                    <a:pt x="352" y="275"/>
                  </a:lnTo>
                  <a:lnTo>
                    <a:pt x="352" y="260"/>
                  </a:lnTo>
                  <a:lnTo>
                    <a:pt x="279" y="260"/>
                  </a:lnTo>
                  <a:lnTo>
                    <a:pt x="279" y="305"/>
                  </a:lnTo>
                  <a:lnTo>
                    <a:pt x="369" y="305"/>
                  </a:lnTo>
                  <a:lnTo>
                    <a:pt x="394" y="275"/>
                  </a:lnTo>
                  <a:cubicBezTo>
                    <a:pt x="407" y="287"/>
                    <a:pt x="417" y="298"/>
                    <a:pt x="425" y="308"/>
                  </a:cubicBezTo>
                  <a:lnTo>
                    <a:pt x="419" y="318"/>
                  </a:lnTo>
                  <a:lnTo>
                    <a:pt x="279" y="318"/>
                  </a:lnTo>
                  <a:lnTo>
                    <a:pt x="279" y="373"/>
                  </a:lnTo>
                  <a:lnTo>
                    <a:pt x="253" y="373"/>
                  </a:lnTo>
                  <a:lnTo>
                    <a:pt x="253" y="318"/>
                  </a:lnTo>
                  <a:lnTo>
                    <a:pt x="124" y="318"/>
                  </a:lnTo>
                  <a:lnTo>
                    <a:pt x="118" y="305"/>
                  </a:lnTo>
                  <a:lnTo>
                    <a:pt x="253" y="305"/>
                  </a:lnTo>
                  <a:lnTo>
                    <a:pt x="253" y="260"/>
                  </a:lnTo>
                  <a:lnTo>
                    <a:pt x="183" y="260"/>
                  </a:lnTo>
                  <a:lnTo>
                    <a:pt x="183" y="279"/>
                  </a:lnTo>
                  <a:lnTo>
                    <a:pt x="155" y="279"/>
                  </a:lnTo>
                  <a:lnTo>
                    <a:pt x="155" y="128"/>
                  </a:lnTo>
                  <a:cubicBezTo>
                    <a:pt x="157" y="128"/>
                    <a:pt x="159" y="129"/>
                    <a:pt x="160" y="130"/>
                  </a:cubicBezTo>
                  <a:cubicBezTo>
                    <a:pt x="167" y="132"/>
                    <a:pt x="174" y="134"/>
                    <a:pt x="181" y="137"/>
                  </a:cubicBezTo>
                  <a:lnTo>
                    <a:pt x="187" y="140"/>
                  </a:lnTo>
                  <a:lnTo>
                    <a:pt x="253" y="140"/>
                  </a:lnTo>
                  <a:close/>
                  <a:moveTo>
                    <a:pt x="253" y="151"/>
                  </a:moveTo>
                  <a:lnTo>
                    <a:pt x="183" y="151"/>
                  </a:lnTo>
                  <a:lnTo>
                    <a:pt x="183" y="191"/>
                  </a:lnTo>
                  <a:lnTo>
                    <a:pt x="253" y="191"/>
                  </a:lnTo>
                  <a:lnTo>
                    <a:pt x="253" y="151"/>
                  </a:lnTo>
                  <a:close/>
                  <a:moveTo>
                    <a:pt x="279" y="151"/>
                  </a:moveTo>
                  <a:lnTo>
                    <a:pt x="279" y="191"/>
                  </a:lnTo>
                  <a:lnTo>
                    <a:pt x="352" y="191"/>
                  </a:lnTo>
                  <a:lnTo>
                    <a:pt x="352" y="151"/>
                  </a:lnTo>
                  <a:lnTo>
                    <a:pt x="279" y="151"/>
                  </a:lnTo>
                  <a:close/>
                  <a:moveTo>
                    <a:pt x="279" y="203"/>
                  </a:moveTo>
                  <a:lnTo>
                    <a:pt x="279" y="247"/>
                  </a:lnTo>
                  <a:lnTo>
                    <a:pt x="352" y="247"/>
                  </a:lnTo>
                  <a:lnTo>
                    <a:pt x="352" y="203"/>
                  </a:lnTo>
                  <a:lnTo>
                    <a:pt x="279" y="203"/>
                  </a:lnTo>
                  <a:close/>
                  <a:moveTo>
                    <a:pt x="253" y="203"/>
                  </a:moveTo>
                  <a:lnTo>
                    <a:pt x="183" y="203"/>
                  </a:lnTo>
                  <a:lnTo>
                    <a:pt x="183" y="247"/>
                  </a:lnTo>
                  <a:lnTo>
                    <a:pt x="253" y="247"/>
                  </a:lnTo>
                  <a:lnTo>
                    <a:pt x="253" y="203"/>
                  </a:lnTo>
                  <a:close/>
                  <a:moveTo>
                    <a:pt x="96" y="331"/>
                  </a:moveTo>
                  <a:cubicBezTo>
                    <a:pt x="110" y="353"/>
                    <a:pt x="132" y="368"/>
                    <a:pt x="162" y="377"/>
                  </a:cubicBezTo>
                  <a:cubicBezTo>
                    <a:pt x="194" y="386"/>
                    <a:pt x="240" y="391"/>
                    <a:pt x="301" y="391"/>
                  </a:cubicBezTo>
                  <a:cubicBezTo>
                    <a:pt x="340" y="391"/>
                    <a:pt x="385" y="389"/>
                    <a:pt x="436" y="385"/>
                  </a:cubicBezTo>
                  <a:cubicBezTo>
                    <a:pt x="428" y="395"/>
                    <a:pt x="423" y="406"/>
                    <a:pt x="421" y="416"/>
                  </a:cubicBezTo>
                  <a:lnTo>
                    <a:pt x="315" y="416"/>
                  </a:lnTo>
                  <a:cubicBezTo>
                    <a:pt x="240" y="416"/>
                    <a:pt x="187" y="410"/>
                    <a:pt x="154" y="397"/>
                  </a:cubicBezTo>
                  <a:cubicBezTo>
                    <a:pt x="122" y="386"/>
                    <a:pt x="100" y="368"/>
                    <a:pt x="88" y="343"/>
                  </a:cubicBezTo>
                  <a:cubicBezTo>
                    <a:pt x="71" y="368"/>
                    <a:pt x="54" y="389"/>
                    <a:pt x="36" y="408"/>
                  </a:cubicBezTo>
                  <a:cubicBezTo>
                    <a:pt x="36" y="420"/>
                    <a:pt x="34" y="427"/>
                    <a:pt x="30" y="427"/>
                  </a:cubicBezTo>
                  <a:cubicBezTo>
                    <a:pt x="24" y="427"/>
                    <a:pt x="13" y="415"/>
                    <a:pt x="0" y="391"/>
                  </a:cubicBezTo>
                  <a:cubicBezTo>
                    <a:pt x="25" y="377"/>
                    <a:pt x="49" y="362"/>
                    <a:pt x="70" y="343"/>
                  </a:cubicBezTo>
                  <a:lnTo>
                    <a:pt x="70" y="213"/>
                  </a:lnTo>
                  <a:lnTo>
                    <a:pt x="5" y="213"/>
                  </a:lnTo>
                  <a:lnTo>
                    <a:pt x="0" y="200"/>
                  </a:lnTo>
                  <a:lnTo>
                    <a:pt x="65" y="200"/>
                  </a:lnTo>
                  <a:lnTo>
                    <a:pt x="84" y="178"/>
                  </a:lnTo>
                  <a:cubicBezTo>
                    <a:pt x="103" y="193"/>
                    <a:pt x="113" y="203"/>
                    <a:pt x="113" y="208"/>
                  </a:cubicBezTo>
                  <a:cubicBezTo>
                    <a:pt x="113" y="209"/>
                    <a:pt x="111" y="211"/>
                    <a:pt x="107" y="214"/>
                  </a:cubicBezTo>
                  <a:lnTo>
                    <a:pt x="96" y="221"/>
                  </a:lnTo>
                  <a:lnTo>
                    <a:pt x="96" y="331"/>
                  </a:lnTo>
                  <a:close/>
                  <a:moveTo>
                    <a:pt x="24" y="14"/>
                  </a:moveTo>
                  <a:cubicBezTo>
                    <a:pt x="72" y="38"/>
                    <a:pt x="96" y="62"/>
                    <a:pt x="96" y="87"/>
                  </a:cubicBezTo>
                  <a:cubicBezTo>
                    <a:pt x="96" y="99"/>
                    <a:pt x="90" y="105"/>
                    <a:pt x="79" y="105"/>
                  </a:cubicBezTo>
                  <a:cubicBezTo>
                    <a:pt x="71" y="105"/>
                    <a:pt x="65" y="99"/>
                    <a:pt x="62" y="88"/>
                  </a:cubicBezTo>
                  <a:cubicBezTo>
                    <a:pt x="55" y="65"/>
                    <a:pt x="40" y="43"/>
                    <a:pt x="17" y="23"/>
                  </a:cubicBezTo>
                  <a:lnTo>
                    <a:pt x="24" y="1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5" name="Freeform 8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756275" y="6202363"/>
              <a:ext cx="184150" cy="211138"/>
            </a:xfrm>
            <a:custGeom>
              <a:avLst/>
              <a:gdLst>
                <a:gd name="T0" fmla="*/ 238 w 429"/>
                <a:gd name="T1" fmla="*/ 134 h 429"/>
                <a:gd name="T2" fmla="*/ 299 w 429"/>
                <a:gd name="T3" fmla="*/ 122 h 429"/>
                <a:gd name="T4" fmla="*/ 345 w 429"/>
                <a:gd name="T5" fmla="*/ 11 h 429"/>
                <a:gd name="T6" fmla="*/ 326 w 429"/>
                <a:gd name="T7" fmla="*/ 120 h 429"/>
                <a:gd name="T8" fmla="*/ 402 w 429"/>
                <a:gd name="T9" fmla="*/ 97 h 429"/>
                <a:gd name="T10" fmla="*/ 426 w 429"/>
                <a:gd name="T11" fmla="*/ 131 h 429"/>
                <a:gd name="T12" fmla="*/ 392 w 429"/>
                <a:gd name="T13" fmla="*/ 397 h 429"/>
                <a:gd name="T14" fmla="*/ 329 w 429"/>
                <a:gd name="T15" fmla="*/ 405 h 429"/>
                <a:gd name="T16" fmla="*/ 283 w 429"/>
                <a:gd name="T17" fmla="*/ 381 h 429"/>
                <a:gd name="T18" fmla="*/ 374 w 429"/>
                <a:gd name="T19" fmla="*/ 357 h 429"/>
                <a:gd name="T20" fmla="*/ 387 w 429"/>
                <a:gd name="T21" fmla="*/ 131 h 429"/>
                <a:gd name="T22" fmla="*/ 325 w 429"/>
                <a:gd name="T23" fmla="*/ 140 h 429"/>
                <a:gd name="T24" fmla="*/ 192 w 429"/>
                <a:gd name="T25" fmla="*/ 429 h 429"/>
                <a:gd name="T26" fmla="*/ 280 w 429"/>
                <a:gd name="T27" fmla="*/ 271 h 429"/>
                <a:gd name="T28" fmla="*/ 298 w 429"/>
                <a:gd name="T29" fmla="*/ 134 h 429"/>
                <a:gd name="T30" fmla="*/ 193 w 429"/>
                <a:gd name="T31" fmla="*/ 141 h 429"/>
                <a:gd name="T32" fmla="*/ 235 w 429"/>
                <a:gd name="T33" fmla="*/ 147 h 429"/>
                <a:gd name="T34" fmla="*/ 223 w 429"/>
                <a:gd name="T35" fmla="*/ 160 h 429"/>
                <a:gd name="T36" fmla="*/ 196 w 429"/>
                <a:gd name="T37" fmla="*/ 270 h 429"/>
                <a:gd name="T38" fmla="*/ 137 w 429"/>
                <a:gd name="T39" fmla="*/ 255 h 429"/>
                <a:gd name="T40" fmla="*/ 191 w 429"/>
                <a:gd name="T41" fmla="*/ 301 h 429"/>
                <a:gd name="T42" fmla="*/ 240 w 429"/>
                <a:gd name="T43" fmla="*/ 304 h 429"/>
                <a:gd name="T44" fmla="*/ 137 w 429"/>
                <a:gd name="T45" fmla="*/ 313 h 429"/>
                <a:gd name="T46" fmla="*/ 239 w 429"/>
                <a:gd name="T47" fmla="*/ 341 h 429"/>
                <a:gd name="T48" fmla="*/ 30 w 429"/>
                <a:gd name="T49" fmla="*/ 399 h 429"/>
                <a:gd name="T50" fmla="*/ 0 w 429"/>
                <a:gd name="T51" fmla="*/ 375 h 429"/>
                <a:gd name="T52" fmla="*/ 110 w 429"/>
                <a:gd name="T53" fmla="*/ 363 h 429"/>
                <a:gd name="T54" fmla="*/ 16 w 429"/>
                <a:gd name="T55" fmla="*/ 313 h 429"/>
                <a:gd name="T56" fmla="*/ 110 w 429"/>
                <a:gd name="T57" fmla="*/ 301 h 429"/>
                <a:gd name="T58" fmla="*/ 53 w 429"/>
                <a:gd name="T59" fmla="*/ 255 h 429"/>
                <a:gd name="T60" fmla="*/ 27 w 429"/>
                <a:gd name="T61" fmla="*/ 275 h 429"/>
                <a:gd name="T62" fmla="*/ 57 w 429"/>
                <a:gd name="T63" fmla="*/ 141 h 429"/>
                <a:gd name="T64" fmla="*/ 110 w 429"/>
                <a:gd name="T65" fmla="*/ 101 h 429"/>
                <a:gd name="T66" fmla="*/ 2 w 429"/>
                <a:gd name="T67" fmla="*/ 88 h 429"/>
                <a:gd name="T68" fmla="*/ 110 w 429"/>
                <a:gd name="T69" fmla="*/ 49 h 429"/>
                <a:gd name="T70" fmla="*/ 12 w 429"/>
                <a:gd name="T71" fmla="*/ 56 h 429"/>
                <a:gd name="T72" fmla="*/ 206 w 429"/>
                <a:gd name="T73" fmla="*/ 5 h 429"/>
                <a:gd name="T74" fmla="*/ 223 w 429"/>
                <a:gd name="T75" fmla="*/ 37 h 429"/>
                <a:gd name="T76" fmla="*/ 137 w 429"/>
                <a:gd name="T77" fmla="*/ 46 h 429"/>
                <a:gd name="T78" fmla="*/ 205 w 429"/>
                <a:gd name="T79" fmla="*/ 88 h 429"/>
                <a:gd name="T80" fmla="*/ 255 w 429"/>
                <a:gd name="T81" fmla="*/ 92 h 429"/>
                <a:gd name="T82" fmla="*/ 137 w 429"/>
                <a:gd name="T83" fmla="*/ 101 h 429"/>
                <a:gd name="T84" fmla="*/ 196 w 429"/>
                <a:gd name="T85" fmla="*/ 203 h 429"/>
                <a:gd name="T86" fmla="*/ 137 w 429"/>
                <a:gd name="T87" fmla="*/ 243 h 429"/>
                <a:gd name="T88" fmla="*/ 196 w 429"/>
                <a:gd name="T89" fmla="*/ 203 h 429"/>
                <a:gd name="T90" fmla="*/ 196 w 429"/>
                <a:gd name="T91" fmla="*/ 153 h 429"/>
                <a:gd name="T92" fmla="*/ 137 w 429"/>
                <a:gd name="T93" fmla="*/ 192 h 429"/>
                <a:gd name="T94" fmla="*/ 110 w 429"/>
                <a:gd name="T95" fmla="*/ 153 h 429"/>
                <a:gd name="T96" fmla="*/ 53 w 429"/>
                <a:gd name="T97" fmla="*/ 192 h 429"/>
                <a:gd name="T98" fmla="*/ 110 w 429"/>
                <a:gd name="T99" fmla="*/ 153 h 429"/>
                <a:gd name="T100" fmla="*/ 110 w 429"/>
                <a:gd name="T101" fmla="*/ 243 h 429"/>
                <a:gd name="T102" fmla="*/ 53 w 429"/>
                <a:gd name="T103" fmla="*/ 20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429">
                  <a:moveTo>
                    <a:pt x="298" y="134"/>
                  </a:moveTo>
                  <a:lnTo>
                    <a:pt x="238" y="134"/>
                  </a:lnTo>
                  <a:lnTo>
                    <a:pt x="233" y="122"/>
                  </a:lnTo>
                  <a:lnTo>
                    <a:pt x="299" y="122"/>
                  </a:lnTo>
                  <a:lnTo>
                    <a:pt x="299" y="0"/>
                  </a:lnTo>
                  <a:cubicBezTo>
                    <a:pt x="330" y="0"/>
                    <a:pt x="345" y="4"/>
                    <a:pt x="345" y="11"/>
                  </a:cubicBezTo>
                  <a:cubicBezTo>
                    <a:pt x="345" y="15"/>
                    <a:pt x="339" y="19"/>
                    <a:pt x="326" y="23"/>
                  </a:cubicBezTo>
                  <a:lnTo>
                    <a:pt x="326" y="120"/>
                  </a:lnTo>
                  <a:lnTo>
                    <a:pt x="384" y="120"/>
                  </a:lnTo>
                  <a:lnTo>
                    <a:pt x="402" y="97"/>
                  </a:lnTo>
                  <a:cubicBezTo>
                    <a:pt x="420" y="112"/>
                    <a:pt x="429" y="122"/>
                    <a:pt x="429" y="125"/>
                  </a:cubicBezTo>
                  <a:cubicBezTo>
                    <a:pt x="429" y="127"/>
                    <a:pt x="428" y="129"/>
                    <a:pt x="426" y="131"/>
                  </a:cubicBezTo>
                  <a:lnTo>
                    <a:pt x="415" y="139"/>
                  </a:lnTo>
                  <a:cubicBezTo>
                    <a:pt x="415" y="286"/>
                    <a:pt x="407" y="372"/>
                    <a:pt x="392" y="397"/>
                  </a:cubicBezTo>
                  <a:cubicBezTo>
                    <a:pt x="381" y="415"/>
                    <a:pt x="365" y="424"/>
                    <a:pt x="344" y="424"/>
                  </a:cubicBezTo>
                  <a:cubicBezTo>
                    <a:pt x="344" y="416"/>
                    <a:pt x="339" y="410"/>
                    <a:pt x="329" y="405"/>
                  </a:cubicBezTo>
                  <a:cubicBezTo>
                    <a:pt x="322" y="402"/>
                    <a:pt x="307" y="398"/>
                    <a:pt x="283" y="394"/>
                  </a:cubicBezTo>
                  <a:lnTo>
                    <a:pt x="283" y="381"/>
                  </a:lnTo>
                  <a:cubicBezTo>
                    <a:pt x="305" y="385"/>
                    <a:pt x="324" y="387"/>
                    <a:pt x="339" y="387"/>
                  </a:cubicBezTo>
                  <a:cubicBezTo>
                    <a:pt x="358" y="387"/>
                    <a:pt x="370" y="377"/>
                    <a:pt x="374" y="357"/>
                  </a:cubicBezTo>
                  <a:cubicBezTo>
                    <a:pt x="382" y="316"/>
                    <a:pt x="387" y="250"/>
                    <a:pt x="387" y="160"/>
                  </a:cubicBezTo>
                  <a:lnTo>
                    <a:pt x="387" y="131"/>
                  </a:lnTo>
                  <a:lnTo>
                    <a:pt x="326" y="131"/>
                  </a:lnTo>
                  <a:cubicBezTo>
                    <a:pt x="326" y="135"/>
                    <a:pt x="325" y="138"/>
                    <a:pt x="325" y="140"/>
                  </a:cubicBezTo>
                  <a:cubicBezTo>
                    <a:pt x="323" y="217"/>
                    <a:pt x="310" y="278"/>
                    <a:pt x="287" y="325"/>
                  </a:cubicBezTo>
                  <a:cubicBezTo>
                    <a:pt x="268" y="364"/>
                    <a:pt x="236" y="399"/>
                    <a:pt x="192" y="429"/>
                  </a:cubicBezTo>
                  <a:lnTo>
                    <a:pt x="184" y="419"/>
                  </a:lnTo>
                  <a:cubicBezTo>
                    <a:pt x="232" y="378"/>
                    <a:pt x="265" y="328"/>
                    <a:pt x="280" y="271"/>
                  </a:cubicBezTo>
                  <a:cubicBezTo>
                    <a:pt x="290" y="236"/>
                    <a:pt x="296" y="193"/>
                    <a:pt x="298" y="142"/>
                  </a:cubicBezTo>
                  <a:lnTo>
                    <a:pt x="298" y="134"/>
                  </a:lnTo>
                  <a:close/>
                  <a:moveTo>
                    <a:pt x="137" y="141"/>
                  </a:moveTo>
                  <a:lnTo>
                    <a:pt x="193" y="141"/>
                  </a:lnTo>
                  <a:lnTo>
                    <a:pt x="210" y="122"/>
                  </a:lnTo>
                  <a:cubicBezTo>
                    <a:pt x="227" y="135"/>
                    <a:pt x="235" y="143"/>
                    <a:pt x="235" y="147"/>
                  </a:cubicBezTo>
                  <a:cubicBezTo>
                    <a:pt x="235" y="149"/>
                    <a:pt x="234" y="151"/>
                    <a:pt x="230" y="154"/>
                  </a:cubicBezTo>
                  <a:lnTo>
                    <a:pt x="223" y="160"/>
                  </a:lnTo>
                  <a:lnTo>
                    <a:pt x="223" y="270"/>
                  </a:lnTo>
                  <a:lnTo>
                    <a:pt x="196" y="270"/>
                  </a:lnTo>
                  <a:lnTo>
                    <a:pt x="196" y="255"/>
                  </a:lnTo>
                  <a:lnTo>
                    <a:pt x="137" y="255"/>
                  </a:lnTo>
                  <a:lnTo>
                    <a:pt x="137" y="301"/>
                  </a:lnTo>
                  <a:lnTo>
                    <a:pt x="191" y="301"/>
                  </a:lnTo>
                  <a:lnTo>
                    <a:pt x="212" y="276"/>
                  </a:lnTo>
                  <a:cubicBezTo>
                    <a:pt x="223" y="286"/>
                    <a:pt x="233" y="295"/>
                    <a:pt x="240" y="304"/>
                  </a:cubicBezTo>
                  <a:lnTo>
                    <a:pt x="235" y="313"/>
                  </a:lnTo>
                  <a:lnTo>
                    <a:pt x="137" y="313"/>
                  </a:lnTo>
                  <a:lnTo>
                    <a:pt x="137" y="359"/>
                  </a:lnTo>
                  <a:cubicBezTo>
                    <a:pt x="161" y="356"/>
                    <a:pt x="195" y="350"/>
                    <a:pt x="239" y="341"/>
                  </a:cubicBezTo>
                  <a:lnTo>
                    <a:pt x="241" y="353"/>
                  </a:lnTo>
                  <a:cubicBezTo>
                    <a:pt x="167" y="373"/>
                    <a:pt x="96" y="389"/>
                    <a:pt x="30" y="399"/>
                  </a:cubicBezTo>
                  <a:cubicBezTo>
                    <a:pt x="27" y="411"/>
                    <a:pt x="24" y="417"/>
                    <a:pt x="20" y="417"/>
                  </a:cubicBezTo>
                  <a:cubicBezTo>
                    <a:pt x="14" y="417"/>
                    <a:pt x="7" y="403"/>
                    <a:pt x="0" y="375"/>
                  </a:cubicBezTo>
                  <a:cubicBezTo>
                    <a:pt x="34" y="372"/>
                    <a:pt x="68" y="369"/>
                    <a:pt x="103" y="364"/>
                  </a:cubicBezTo>
                  <a:lnTo>
                    <a:pt x="110" y="363"/>
                  </a:lnTo>
                  <a:lnTo>
                    <a:pt x="110" y="313"/>
                  </a:lnTo>
                  <a:lnTo>
                    <a:pt x="16" y="313"/>
                  </a:lnTo>
                  <a:lnTo>
                    <a:pt x="12" y="301"/>
                  </a:lnTo>
                  <a:lnTo>
                    <a:pt x="110" y="301"/>
                  </a:lnTo>
                  <a:lnTo>
                    <a:pt x="110" y="255"/>
                  </a:lnTo>
                  <a:lnTo>
                    <a:pt x="53" y="255"/>
                  </a:lnTo>
                  <a:lnTo>
                    <a:pt x="53" y="275"/>
                  </a:lnTo>
                  <a:lnTo>
                    <a:pt x="27" y="275"/>
                  </a:lnTo>
                  <a:lnTo>
                    <a:pt x="27" y="127"/>
                  </a:lnTo>
                  <a:cubicBezTo>
                    <a:pt x="37" y="130"/>
                    <a:pt x="47" y="135"/>
                    <a:pt x="57" y="141"/>
                  </a:cubicBezTo>
                  <a:lnTo>
                    <a:pt x="110" y="141"/>
                  </a:lnTo>
                  <a:lnTo>
                    <a:pt x="110" y="101"/>
                  </a:lnTo>
                  <a:lnTo>
                    <a:pt x="7" y="101"/>
                  </a:lnTo>
                  <a:lnTo>
                    <a:pt x="2" y="88"/>
                  </a:lnTo>
                  <a:lnTo>
                    <a:pt x="110" y="88"/>
                  </a:lnTo>
                  <a:lnTo>
                    <a:pt x="110" y="49"/>
                  </a:lnTo>
                  <a:lnTo>
                    <a:pt x="100" y="50"/>
                  </a:lnTo>
                  <a:cubicBezTo>
                    <a:pt x="68" y="53"/>
                    <a:pt x="39" y="55"/>
                    <a:pt x="12" y="56"/>
                  </a:cubicBezTo>
                  <a:lnTo>
                    <a:pt x="8" y="44"/>
                  </a:lnTo>
                  <a:cubicBezTo>
                    <a:pt x="86" y="37"/>
                    <a:pt x="152" y="24"/>
                    <a:pt x="206" y="5"/>
                  </a:cubicBezTo>
                  <a:cubicBezTo>
                    <a:pt x="223" y="18"/>
                    <a:pt x="231" y="28"/>
                    <a:pt x="231" y="33"/>
                  </a:cubicBezTo>
                  <a:cubicBezTo>
                    <a:pt x="231" y="36"/>
                    <a:pt x="228" y="37"/>
                    <a:pt x="223" y="37"/>
                  </a:cubicBezTo>
                  <a:cubicBezTo>
                    <a:pt x="220" y="37"/>
                    <a:pt x="215" y="37"/>
                    <a:pt x="208" y="36"/>
                  </a:cubicBezTo>
                  <a:cubicBezTo>
                    <a:pt x="188" y="39"/>
                    <a:pt x="164" y="42"/>
                    <a:pt x="137" y="46"/>
                  </a:cubicBezTo>
                  <a:lnTo>
                    <a:pt x="137" y="88"/>
                  </a:lnTo>
                  <a:lnTo>
                    <a:pt x="205" y="88"/>
                  </a:lnTo>
                  <a:lnTo>
                    <a:pt x="226" y="62"/>
                  </a:lnTo>
                  <a:cubicBezTo>
                    <a:pt x="236" y="71"/>
                    <a:pt x="246" y="81"/>
                    <a:pt x="255" y="92"/>
                  </a:cubicBezTo>
                  <a:lnTo>
                    <a:pt x="250" y="101"/>
                  </a:lnTo>
                  <a:lnTo>
                    <a:pt x="137" y="101"/>
                  </a:lnTo>
                  <a:lnTo>
                    <a:pt x="137" y="141"/>
                  </a:lnTo>
                  <a:close/>
                  <a:moveTo>
                    <a:pt x="196" y="203"/>
                  </a:moveTo>
                  <a:lnTo>
                    <a:pt x="137" y="203"/>
                  </a:lnTo>
                  <a:lnTo>
                    <a:pt x="137" y="243"/>
                  </a:lnTo>
                  <a:lnTo>
                    <a:pt x="196" y="243"/>
                  </a:lnTo>
                  <a:lnTo>
                    <a:pt x="196" y="203"/>
                  </a:lnTo>
                  <a:close/>
                  <a:moveTo>
                    <a:pt x="196" y="192"/>
                  </a:moveTo>
                  <a:lnTo>
                    <a:pt x="196" y="153"/>
                  </a:lnTo>
                  <a:lnTo>
                    <a:pt x="137" y="153"/>
                  </a:lnTo>
                  <a:lnTo>
                    <a:pt x="137" y="192"/>
                  </a:lnTo>
                  <a:lnTo>
                    <a:pt x="196" y="192"/>
                  </a:lnTo>
                  <a:close/>
                  <a:moveTo>
                    <a:pt x="110" y="153"/>
                  </a:moveTo>
                  <a:lnTo>
                    <a:pt x="53" y="153"/>
                  </a:lnTo>
                  <a:lnTo>
                    <a:pt x="53" y="192"/>
                  </a:lnTo>
                  <a:lnTo>
                    <a:pt x="110" y="192"/>
                  </a:lnTo>
                  <a:lnTo>
                    <a:pt x="110" y="153"/>
                  </a:lnTo>
                  <a:close/>
                  <a:moveTo>
                    <a:pt x="53" y="243"/>
                  </a:moveTo>
                  <a:lnTo>
                    <a:pt x="110" y="243"/>
                  </a:lnTo>
                  <a:lnTo>
                    <a:pt x="110" y="203"/>
                  </a:lnTo>
                  <a:lnTo>
                    <a:pt x="53" y="203"/>
                  </a:lnTo>
                  <a:lnTo>
                    <a:pt x="53" y="2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6" name="Freeform 8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5962650" y="6203950"/>
              <a:ext cx="184150" cy="201613"/>
            </a:xfrm>
            <a:custGeom>
              <a:avLst/>
              <a:gdLst>
                <a:gd name="T0" fmla="*/ 317 w 431"/>
                <a:gd name="T1" fmla="*/ 20 h 409"/>
                <a:gd name="T2" fmla="*/ 362 w 431"/>
                <a:gd name="T3" fmla="*/ 27 h 409"/>
                <a:gd name="T4" fmla="*/ 346 w 431"/>
                <a:gd name="T5" fmla="*/ 41 h 409"/>
                <a:gd name="T6" fmla="*/ 320 w 431"/>
                <a:gd name="T7" fmla="*/ 138 h 409"/>
                <a:gd name="T8" fmla="*/ 108 w 431"/>
                <a:gd name="T9" fmla="*/ 126 h 409"/>
                <a:gd name="T10" fmla="*/ 81 w 431"/>
                <a:gd name="T11" fmla="*/ 140 h 409"/>
                <a:gd name="T12" fmla="*/ 112 w 431"/>
                <a:gd name="T13" fmla="*/ 20 h 409"/>
                <a:gd name="T14" fmla="*/ 108 w 431"/>
                <a:gd name="T15" fmla="*/ 65 h 409"/>
                <a:gd name="T16" fmla="*/ 320 w 431"/>
                <a:gd name="T17" fmla="*/ 32 h 409"/>
                <a:gd name="T18" fmla="*/ 320 w 431"/>
                <a:gd name="T19" fmla="*/ 114 h 409"/>
                <a:gd name="T20" fmla="*/ 108 w 431"/>
                <a:gd name="T21" fmla="*/ 76 h 409"/>
                <a:gd name="T22" fmla="*/ 320 w 431"/>
                <a:gd name="T23" fmla="*/ 114 h 409"/>
                <a:gd name="T24" fmla="*/ 226 w 431"/>
                <a:gd name="T25" fmla="*/ 304 h 409"/>
                <a:gd name="T26" fmla="*/ 340 w 431"/>
                <a:gd name="T27" fmla="*/ 344 h 409"/>
                <a:gd name="T28" fmla="*/ 394 w 431"/>
                <a:gd name="T29" fmla="*/ 347 h 409"/>
                <a:gd name="T30" fmla="*/ 226 w 431"/>
                <a:gd name="T31" fmla="*/ 355 h 409"/>
                <a:gd name="T32" fmla="*/ 376 w 431"/>
                <a:gd name="T33" fmla="*/ 397 h 409"/>
                <a:gd name="T34" fmla="*/ 431 w 431"/>
                <a:gd name="T35" fmla="*/ 399 h 409"/>
                <a:gd name="T36" fmla="*/ 6 w 431"/>
                <a:gd name="T37" fmla="*/ 409 h 409"/>
                <a:gd name="T38" fmla="*/ 198 w 431"/>
                <a:gd name="T39" fmla="*/ 397 h 409"/>
                <a:gd name="T40" fmla="*/ 41 w 431"/>
                <a:gd name="T41" fmla="*/ 355 h 409"/>
                <a:gd name="T42" fmla="*/ 198 w 431"/>
                <a:gd name="T43" fmla="*/ 344 h 409"/>
                <a:gd name="T44" fmla="*/ 97 w 431"/>
                <a:gd name="T45" fmla="*/ 304 h 409"/>
                <a:gd name="T46" fmla="*/ 70 w 431"/>
                <a:gd name="T47" fmla="*/ 322 h 409"/>
                <a:gd name="T48" fmla="*/ 102 w 431"/>
                <a:gd name="T49" fmla="*/ 198 h 409"/>
                <a:gd name="T50" fmla="*/ 343 w 431"/>
                <a:gd name="T51" fmla="*/ 180 h 409"/>
                <a:gd name="T52" fmla="*/ 369 w 431"/>
                <a:gd name="T53" fmla="*/ 212 h 409"/>
                <a:gd name="T54" fmla="*/ 358 w 431"/>
                <a:gd name="T55" fmla="*/ 318 h 409"/>
                <a:gd name="T56" fmla="*/ 331 w 431"/>
                <a:gd name="T57" fmla="*/ 304 h 409"/>
                <a:gd name="T58" fmla="*/ 97 w 431"/>
                <a:gd name="T59" fmla="*/ 209 h 409"/>
                <a:gd name="T60" fmla="*/ 198 w 431"/>
                <a:gd name="T61" fmla="*/ 242 h 409"/>
                <a:gd name="T62" fmla="*/ 226 w 431"/>
                <a:gd name="T63" fmla="*/ 209 h 409"/>
                <a:gd name="T64" fmla="*/ 331 w 431"/>
                <a:gd name="T65" fmla="*/ 242 h 409"/>
                <a:gd name="T66" fmla="*/ 226 w 431"/>
                <a:gd name="T67" fmla="*/ 209 h 409"/>
                <a:gd name="T68" fmla="*/ 226 w 431"/>
                <a:gd name="T69" fmla="*/ 254 h 409"/>
                <a:gd name="T70" fmla="*/ 331 w 431"/>
                <a:gd name="T71" fmla="*/ 292 h 409"/>
                <a:gd name="T72" fmla="*/ 97 w 431"/>
                <a:gd name="T73" fmla="*/ 254 h 409"/>
                <a:gd name="T74" fmla="*/ 198 w 431"/>
                <a:gd name="T75" fmla="*/ 292 h 409"/>
                <a:gd name="T76" fmla="*/ 97 w 431"/>
                <a:gd name="T77" fmla="*/ 254 h 409"/>
                <a:gd name="T78" fmla="*/ 394 w 431"/>
                <a:gd name="T79" fmla="*/ 129 h 409"/>
                <a:gd name="T80" fmla="*/ 424 w 431"/>
                <a:gd name="T81" fmla="*/ 159 h 409"/>
                <a:gd name="T82" fmla="*/ 10 w 431"/>
                <a:gd name="T83" fmla="*/ 169 h 409"/>
                <a:gd name="T84" fmla="*/ 371 w 431"/>
                <a:gd name="T85" fmla="*/ 15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409">
                  <a:moveTo>
                    <a:pt x="112" y="20"/>
                  </a:moveTo>
                  <a:lnTo>
                    <a:pt x="317" y="20"/>
                  </a:lnTo>
                  <a:lnTo>
                    <a:pt x="334" y="0"/>
                  </a:lnTo>
                  <a:cubicBezTo>
                    <a:pt x="352" y="14"/>
                    <a:pt x="362" y="23"/>
                    <a:pt x="362" y="27"/>
                  </a:cubicBezTo>
                  <a:cubicBezTo>
                    <a:pt x="362" y="29"/>
                    <a:pt x="360" y="31"/>
                    <a:pt x="358" y="33"/>
                  </a:cubicBezTo>
                  <a:lnTo>
                    <a:pt x="346" y="41"/>
                  </a:lnTo>
                  <a:lnTo>
                    <a:pt x="346" y="138"/>
                  </a:lnTo>
                  <a:lnTo>
                    <a:pt x="320" y="138"/>
                  </a:lnTo>
                  <a:lnTo>
                    <a:pt x="320" y="126"/>
                  </a:lnTo>
                  <a:lnTo>
                    <a:pt x="108" y="126"/>
                  </a:lnTo>
                  <a:lnTo>
                    <a:pt x="108" y="140"/>
                  </a:lnTo>
                  <a:lnTo>
                    <a:pt x="81" y="140"/>
                  </a:lnTo>
                  <a:lnTo>
                    <a:pt x="81" y="4"/>
                  </a:lnTo>
                  <a:cubicBezTo>
                    <a:pt x="86" y="7"/>
                    <a:pt x="97" y="12"/>
                    <a:pt x="112" y="20"/>
                  </a:cubicBezTo>
                  <a:close/>
                  <a:moveTo>
                    <a:pt x="108" y="32"/>
                  </a:moveTo>
                  <a:lnTo>
                    <a:pt x="108" y="65"/>
                  </a:lnTo>
                  <a:lnTo>
                    <a:pt x="320" y="65"/>
                  </a:lnTo>
                  <a:lnTo>
                    <a:pt x="320" y="32"/>
                  </a:lnTo>
                  <a:lnTo>
                    <a:pt x="108" y="32"/>
                  </a:lnTo>
                  <a:close/>
                  <a:moveTo>
                    <a:pt x="320" y="114"/>
                  </a:moveTo>
                  <a:lnTo>
                    <a:pt x="320" y="76"/>
                  </a:lnTo>
                  <a:lnTo>
                    <a:pt x="108" y="76"/>
                  </a:lnTo>
                  <a:lnTo>
                    <a:pt x="108" y="114"/>
                  </a:lnTo>
                  <a:lnTo>
                    <a:pt x="320" y="114"/>
                  </a:lnTo>
                  <a:close/>
                  <a:moveTo>
                    <a:pt x="331" y="304"/>
                  </a:moveTo>
                  <a:lnTo>
                    <a:pt x="226" y="304"/>
                  </a:lnTo>
                  <a:lnTo>
                    <a:pt x="226" y="344"/>
                  </a:lnTo>
                  <a:lnTo>
                    <a:pt x="340" y="344"/>
                  </a:lnTo>
                  <a:lnTo>
                    <a:pt x="363" y="320"/>
                  </a:lnTo>
                  <a:cubicBezTo>
                    <a:pt x="373" y="327"/>
                    <a:pt x="383" y="336"/>
                    <a:pt x="394" y="347"/>
                  </a:cubicBezTo>
                  <a:lnTo>
                    <a:pt x="388" y="355"/>
                  </a:lnTo>
                  <a:lnTo>
                    <a:pt x="226" y="355"/>
                  </a:lnTo>
                  <a:lnTo>
                    <a:pt x="226" y="397"/>
                  </a:lnTo>
                  <a:lnTo>
                    <a:pt x="376" y="397"/>
                  </a:lnTo>
                  <a:lnTo>
                    <a:pt x="400" y="368"/>
                  </a:lnTo>
                  <a:cubicBezTo>
                    <a:pt x="411" y="378"/>
                    <a:pt x="422" y="389"/>
                    <a:pt x="431" y="399"/>
                  </a:cubicBezTo>
                  <a:lnTo>
                    <a:pt x="426" y="409"/>
                  </a:lnTo>
                  <a:lnTo>
                    <a:pt x="6" y="409"/>
                  </a:lnTo>
                  <a:lnTo>
                    <a:pt x="0" y="397"/>
                  </a:lnTo>
                  <a:lnTo>
                    <a:pt x="198" y="397"/>
                  </a:lnTo>
                  <a:lnTo>
                    <a:pt x="198" y="355"/>
                  </a:lnTo>
                  <a:lnTo>
                    <a:pt x="41" y="355"/>
                  </a:lnTo>
                  <a:lnTo>
                    <a:pt x="36" y="344"/>
                  </a:lnTo>
                  <a:lnTo>
                    <a:pt x="198" y="344"/>
                  </a:lnTo>
                  <a:lnTo>
                    <a:pt x="198" y="304"/>
                  </a:lnTo>
                  <a:lnTo>
                    <a:pt x="97" y="304"/>
                  </a:lnTo>
                  <a:lnTo>
                    <a:pt x="97" y="322"/>
                  </a:lnTo>
                  <a:lnTo>
                    <a:pt x="70" y="322"/>
                  </a:lnTo>
                  <a:lnTo>
                    <a:pt x="70" y="183"/>
                  </a:lnTo>
                  <a:cubicBezTo>
                    <a:pt x="81" y="187"/>
                    <a:pt x="91" y="192"/>
                    <a:pt x="102" y="198"/>
                  </a:cubicBezTo>
                  <a:lnTo>
                    <a:pt x="327" y="198"/>
                  </a:lnTo>
                  <a:lnTo>
                    <a:pt x="343" y="180"/>
                  </a:lnTo>
                  <a:cubicBezTo>
                    <a:pt x="364" y="193"/>
                    <a:pt x="374" y="202"/>
                    <a:pt x="374" y="207"/>
                  </a:cubicBezTo>
                  <a:cubicBezTo>
                    <a:pt x="374" y="209"/>
                    <a:pt x="372" y="210"/>
                    <a:pt x="369" y="212"/>
                  </a:cubicBezTo>
                  <a:lnTo>
                    <a:pt x="358" y="219"/>
                  </a:lnTo>
                  <a:lnTo>
                    <a:pt x="358" y="318"/>
                  </a:lnTo>
                  <a:lnTo>
                    <a:pt x="331" y="318"/>
                  </a:lnTo>
                  <a:lnTo>
                    <a:pt x="331" y="304"/>
                  </a:lnTo>
                  <a:close/>
                  <a:moveTo>
                    <a:pt x="198" y="209"/>
                  </a:moveTo>
                  <a:lnTo>
                    <a:pt x="97" y="209"/>
                  </a:lnTo>
                  <a:lnTo>
                    <a:pt x="97" y="242"/>
                  </a:lnTo>
                  <a:lnTo>
                    <a:pt x="198" y="242"/>
                  </a:lnTo>
                  <a:lnTo>
                    <a:pt x="198" y="209"/>
                  </a:lnTo>
                  <a:close/>
                  <a:moveTo>
                    <a:pt x="226" y="209"/>
                  </a:moveTo>
                  <a:lnTo>
                    <a:pt x="226" y="242"/>
                  </a:lnTo>
                  <a:lnTo>
                    <a:pt x="331" y="242"/>
                  </a:lnTo>
                  <a:lnTo>
                    <a:pt x="331" y="209"/>
                  </a:lnTo>
                  <a:lnTo>
                    <a:pt x="226" y="209"/>
                  </a:lnTo>
                  <a:close/>
                  <a:moveTo>
                    <a:pt x="331" y="254"/>
                  </a:moveTo>
                  <a:lnTo>
                    <a:pt x="226" y="254"/>
                  </a:lnTo>
                  <a:lnTo>
                    <a:pt x="226" y="292"/>
                  </a:lnTo>
                  <a:lnTo>
                    <a:pt x="331" y="292"/>
                  </a:lnTo>
                  <a:lnTo>
                    <a:pt x="331" y="254"/>
                  </a:lnTo>
                  <a:close/>
                  <a:moveTo>
                    <a:pt x="97" y="254"/>
                  </a:moveTo>
                  <a:lnTo>
                    <a:pt x="97" y="292"/>
                  </a:lnTo>
                  <a:lnTo>
                    <a:pt x="198" y="292"/>
                  </a:lnTo>
                  <a:lnTo>
                    <a:pt x="198" y="254"/>
                  </a:lnTo>
                  <a:lnTo>
                    <a:pt x="97" y="254"/>
                  </a:lnTo>
                  <a:close/>
                  <a:moveTo>
                    <a:pt x="371" y="156"/>
                  </a:moveTo>
                  <a:lnTo>
                    <a:pt x="394" y="129"/>
                  </a:lnTo>
                  <a:lnTo>
                    <a:pt x="405" y="139"/>
                  </a:lnTo>
                  <a:cubicBezTo>
                    <a:pt x="409" y="142"/>
                    <a:pt x="415" y="149"/>
                    <a:pt x="424" y="159"/>
                  </a:cubicBezTo>
                  <a:lnTo>
                    <a:pt x="419" y="169"/>
                  </a:lnTo>
                  <a:lnTo>
                    <a:pt x="10" y="169"/>
                  </a:lnTo>
                  <a:lnTo>
                    <a:pt x="6" y="156"/>
                  </a:lnTo>
                  <a:lnTo>
                    <a:pt x="371" y="15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7" name="Freeform 8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180138" y="6230938"/>
              <a:ext cx="158750" cy="161925"/>
            </a:xfrm>
            <a:custGeom>
              <a:avLst/>
              <a:gdLst>
                <a:gd name="T0" fmla="*/ 173 w 374"/>
                <a:gd name="T1" fmla="*/ 18 h 329"/>
                <a:gd name="T2" fmla="*/ 188 w 374"/>
                <a:gd name="T3" fmla="*/ 59 h 329"/>
                <a:gd name="T4" fmla="*/ 175 w 374"/>
                <a:gd name="T5" fmla="*/ 133 h 329"/>
                <a:gd name="T6" fmla="*/ 140 w 374"/>
                <a:gd name="T7" fmla="*/ 220 h 329"/>
                <a:gd name="T8" fmla="*/ 102 w 374"/>
                <a:gd name="T9" fmla="*/ 277 h 329"/>
                <a:gd name="T10" fmla="*/ 62 w 374"/>
                <a:gd name="T11" fmla="*/ 294 h 329"/>
                <a:gd name="T12" fmla="*/ 28 w 374"/>
                <a:gd name="T13" fmla="*/ 274 h 329"/>
                <a:gd name="T14" fmla="*/ 7 w 374"/>
                <a:gd name="T15" fmla="*/ 234 h 329"/>
                <a:gd name="T16" fmla="*/ 0 w 374"/>
                <a:gd name="T17" fmla="*/ 180 h 329"/>
                <a:gd name="T18" fmla="*/ 17 w 374"/>
                <a:gd name="T19" fmla="*/ 108 h 329"/>
                <a:gd name="T20" fmla="*/ 58 w 374"/>
                <a:gd name="T21" fmla="*/ 52 h 329"/>
                <a:gd name="T22" fmla="*/ 199 w 374"/>
                <a:gd name="T23" fmla="*/ 0 h 329"/>
                <a:gd name="T24" fmla="*/ 309 w 374"/>
                <a:gd name="T25" fmla="*/ 31 h 329"/>
                <a:gd name="T26" fmla="*/ 374 w 374"/>
                <a:gd name="T27" fmla="*/ 158 h 329"/>
                <a:gd name="T28" fmla="*/ 318 w 374"/>
                <a:gd name="T29" fmla="*/ 279 h 329"/>
                <a:gd name="T30" fmla="*/ 180 w 374"/>
                <a:gd name="T31" fmla="*/ 329 h 329"/>
                <a:gd name="T32" fmla="*/ 177 w 374"/>
                <a:gd name="T33" fmla="*/ 315 h 329"/>
                <a:gd name="T34" fmla="*/ 302 w 374"/>
                <a:gd name="T35" fmla="*/ 253 h 329"/>
                <a:gd name="T36" fmla="*/ 341 w 374"/>
                <a:gd name="T37" fmla="*/ 156 h 329"/>
                <a:gd name="T38" fmla="*/ 295 w 374"/>
                <a:gd name="T39" fmla="*/ 50 h 329"/>
                <a:gd name="T40" fmla="*/ 198 w 374"/>
                <a:gd name="T41" fmla="*/ 15 h 329"/>
                <a:gd name="T42" fmla="*/ 173 w 374"/>
                <a:gd name="T43" fmla="*/ 18 h 329"/>
                <a:gd name="T44" fmla="*/ 158 w 374"/>
                <a:gd name="T45" fmla="*/ 21 h 329"/>
                <a:gd name="T46" fmla="*/ 80 w 374"/>
                <a:gd name="T47" fmla="*/ 60 h 329"/>
                <a:gd name="T48" fmla="*/ 38 w 374"/>
                <a:gd name="T49" fmla="*/ 116 h 329"/>
                <a:gd name="T50" fmla="*/ 25 w 374"/>
                <a:gd name="T51" fmla="*/ 179 h 329"/>
                <a:gd name="T52" fmla="*/ 42 w 374"/>
                <a:gd name="T53" fmla="*/ 244 h 329"/>
                <a:gd name="T54" fmla="*/ 64 w 374"/>
                <a:gd name="T55" fmla="*/ 261 h 329"/>
                <a:gd name="T56" fmla="*/ 87 w 374"/>
                <a:gd name="T57" fmla="*/ 248 h 329"/>
                <a:gd name="T58" fmla="*/ 136 w 374"/>
                <a:gd name="T59" fmla="*/ 161 h 329"/>
                <a:gd name="T60" fmla="*/ 165 w 374"/>
                <a:gd name="T61" fmla="*/ 55 h 329"/>
                <a:gd name="T62" fmla="*/ 158 w 374"/>
                <a:gd name="T63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4" h="329">
                  <a:moveTo>
                    <a:pt x="173" y="18"/>
                  </a:moveTo>
                  <a:cubicBezTo>
                    <a:pt x="183" y="33"/>
                    <a:pt x="188" y="47"/>
                    <a:pt x="188" y="59"/>
                  </a:cubicBezTo>
                  <a:cubicBezTo>
                    <a:pt x="188" y="77"/>
                    <a:pt x="184" y="102"/>
                    <a:pt x="175" y="133"/>
                  </a:cubicBezTo>
                  <a:cubicBezTo>
                    <a:pt x="166" y="164"/>
                    <a:pt x="155" y="193"/>
                    <a:pt x="140" y="220"/>
                  </a:cubicBezTo>
                  <a:cubicBezTo>
                    <a:pt x="127" y="247"/>
                    <a:pt x="114" y="266"/>
                    <a:pt x="102" y="277"/>
                  </a:cubicBezTo>
                  <a:cubicBezTo>
                    <a:pt x="90" y="288"/>
                    <a:pt x="76" y="294"/>
                    <a:pt x="62" y="294"/>
                  </a:cubicBezTo>
                  <a:cubicBezTo>
                    <a:pt x="52" y="294"/>
                    <a:pt x="41" y="287"/>
                    <a:pt x="28" y="274"/>
                  </a:cubicBezTo>
                  <a:cubicBezTo>
                    <a:pt x="20" y="265"/>
                    <a:pt x="13" y="252"/>
                    <a:pt x="7" y="234"/>
                  </a:cubicBezTo>
                  <a:cubicBezTo>
                    <a:pt x="2" y="217"/>
                    <a:pt x="0" y="199"/>
                    <a:pt x="0" y="180"/>
                  </a:cubicBezTo>
                  <a:cubicBezTo>
                    <a:pt x="0" y="155"/>
                    <a:pt x="5" y="131"/>
                    <a:pt x="17" y="108"/>
                  </a:cubicBezTo>
                  <a:cubicBezTo>
                    <a:pt x="26" y="87"/>
                    <a:pt x="40" y="68"/>
                    <a:pt x="58" y="52"/>
                  </a:cubicBezTo>
                  <a:cubicBezTo>
                    <a:pt x="96" y="17"/>
                    <a:pt x="143" y="0"/>
                    <a:pt x="199" y="0"/>
                  </a:cubicBezTo>
                  <a:cubicBezTo>
                    <a:pt x="242" y="0"/>
                    <a:pt x="278" y="10"/>
                    <a:pt x="309" y="31"/>
                  </a:cubicBezTo>
                  <a:cubicBezTo>
                    <a:pt x="352" y="61"/>
                    <a:pt x="374" y="104"/>
                    <a:pt x="374" y="158"/>
                  </a:cubicBezTo>
                  <a:cubicBezTo>
                    <a:pt x="374" y="211"/>
                    <a:pt x="355" y="251"/>
                    <a:pt x="318" y="279"/>
                  </a:cubicBezTo>
                  <a:cubicBezTo>
                    <a:pt x="283" y="305"/>
                    <a:pt x="237" y="322"/>
                    <a:pt x="180" y="329"/>
                  </a:cubicBezTo>
                  <a:lnTo>
                    <a:pt x="177" y="315"/>
                  </a:lnTo>
                  <a:cubicBezTo>
                    <a:pt x="231" y="305"/>
                    <a:pt x="272" y="284"/>
                    <a:pt x="302" y="253"/>
                  </a:cubicBezTo>
                  <a:cubicBezTo>
                    <a:pt x="328" y="226"/>
                    <a:pt x="341" y="193"/>
                    <a:pt x="341" y="156"/>
                  </a:cubicBezTo>
                  <a:cubicBezTo>
                    <a:pt x="341" y="112"/>
                    <a:pt x="326" y="77"/>
                    <a:pt x="295" y="50"/>
                  </a:cubicBezTo>
                  <a:cubicBezTo>
                    <a:pt x="270" y="27"/>
                    <a:pt x="238" y="15"/>
                    <a:pt x="198" y="15"/>
                  </a:cubicBezTo>
                  <a:cubicBezTo>
                    <a:pt x="189" y="15"/>
                    <a:pt x="181" y="16"/>
                    <a:pt x="173" y="18"/>
                  </a:cubicBezTo>
                  <a:close/>
                  <a:moveTo>
                    <a:pt x="158" y="21"/>
                  </a:moveTo>
                  <a:cubicBezTo>
                    <a:pt x="126" y="29"/>
                    <a:pt x="100" y="42"/>
                    <a:pt x="80" y="60"/>
                  </a:cubicBezTo>
                  <a:cubicBezTo>
                    <a:pt x="62" y="75"/>
                    <a:pt x="49" y="94"/>
                    <a:pt x="38" y="116"/>
                  </a:cubicBezTo>
                  <a:cubicBezTo>
                    <a:pt x="29" y="137"/>
                    <a:pt x="25" y="158"/>
                    <a:pt x="25" y="179"/>
                  </a:cubicBezTo>
                  <a:cubicBezTo>
                    <a:pt x="24" y="205"/>
                    <a:pt x="30" y="227"/>
                    <a:pt x="42" y="244"/>
                  </a:cubicBezTo>
                  <a:cubicBezTo>
                    <a:pt x="49" y="255"/>
                    <a:pt x="56" y="261"/>
                    <a:pt x="64" y="261"/>
                  </a:cubicBezTo>
                  <a:cubicBezTo>
                    <a:pt x="71" y="261"/>
                    <a:pt x="78" y="256"/>
                    <a:pt x="87" y="248"/>
                  </a:cubicBezTo>
                  <a:cubicBezTo>
                    <a:pt x="105" y="229"/>
                    <a:pt x="121" y="200"/>
                    <a:pt x="136" y="161"/>
                  </a:cubicBezTo>
                  <a:cubicBezTo>
                    <a:pt x="155" y="113"/>
                    <a:pt x="165" y="78"/>
                    <a:pt x="165" y="55"/>
                  </a:cubicBezTo>
                  <a:cubicBezTo>
                    <a:pt x="165" y="39"/>
                    <a:pt x="163" y="28"/>
                    <a:pt x="158" y="2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8" name="Freeform 8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370638" y="6200775"/>
              <a:ext cx="190500" cy="212725"/>
            </a:xfrm>
            <a:custGeom>
              <a:avLst/>
              <a:gdLst>
                <a:gd name="T0" fmla="*/ 113 w 445"/>
                <a:gd name="T1" fmla="*/ 205 h 433"/>
                <a:gd name="T2" fmla="*/ 164 w 445"/>
                <a:gd name="T3" fmla="*/ 177 h 433"/>
                <a:gd name="T4" fmla="*/ 185 w 445"/>
                <a:gd name="T5" fmla="*/ 218 h 433"/>
                <a:gd name="T6" fmla="*/ 113 w 445"/>
                <a:gd name="T7" fmla="*/ 361 h 433"/>
                <a:gd name="T8" fmla="*/ 196 w 445"/>
                <a:gd name="T9" fmla="*/ 337 h 433"/>
                <a:gd name="T10" fmla="*/ 37 w 445"/>
                <a:gd name="T11" fmla="*/ 407 h 433"/>
                <a:gd name="T12" fmla="*/ 6 w 445"/>
                <a:gd name="T13" fmla="*/ 385 h 433"/>
                <a:gd name="T14" fmla="*/ 87 w 445"/>
                <a:gd name="T15" fmla="*/ 218 h 433"/>
                <a:gd name="T16" fmla="*/ 11 w 445"/>
                <a:gd name="T17" fmla="*/ 205 h 433"/>
                <a:gd name="T18" fmla="*/ 87 w 445"/>
                <a:gd name="T19" fmla="*/ 139 h 433"/>
                <a:gd name="T20" fmla="*/ 9 w 445"/>
                <a:gd name="T21" fmla="*/ 184 h 433"/>
                <a:gd name="T22" fmla="*/ 89 w 445"/>
                <a:gd name="T23" fmla="*/ 0 h 433"/>
                <a:gd name="T24" fmla="*/ 112 w 445"/>
                <a:gd name="T25" fmla="*/ 27 h 433"/>
                <a:gd name="T26" fmla="*/ 206 w 445"/>
                <a:gd name="T27" fmla="*/ 109 h 433"/>
                <a:gd name="T28" fmla="*/ 175 w 445"/>
                <a:gd name="T29" fmla="*/ 111 h 433"/>
                <a:gd name="T30" fmla="*/ 60 w 445"/>
                <a:gd name="T31" fmla="*/ 127 h 433"/>
                <a:gd name="T32" fmla="*/ 146 w 445"/>
                <a:gd name="T33" fmla="*/ 101 h 433"/>
                <a:gd name="T34" fmla="*/ 167 w 445"/>
                <a:gd name="T35" fmla="*/ 139 h 433"/>
                <a:gd name="T36" fmla="*/ 256 w 445"/>
                <a:gd name="T37" fmla="*/ 237 h 433"/>
                <a:gd name="T38" fmla="*/ 384 w 445"/>
                <a:gd name="T39" fmla="*/ 214 h 433"/>
                <a:gd name="T40" fmla="*/ 409 w 445"/>
                <a:gd name="T41" fmla="*/ 249 h 433"/>
                <a:gd name="T42" fmla="*/ 398 w 445"/>
                <a:gd name="T43" fmla="*/ 433 h 433"/>
                <a:gd name="T44" fmla="*/ 370 w 445"/>
                <a:gd name="T45" fmla="*/ 397 h 433"/>
                <a:gd name="T46" fmla="*/ 252 w 445"/>
                <a:gd name="T47" fmla="*/ 433 h 433"/>
                <a:gd name="T48" fmla="*/ 225 w 445"/>
                <a:gd name="T49" fmla="*/ 221 h 433"/>
                <a:gd name="T50" fmla="*/ 252 w 445"/>
                <a:gd name="T51" fmla="*/ 248 h 433"/>
                <a:gd name="T52" fmla="*/ 370 w 445"/>
                <a:gd name="T53" fmla="*/ 385 h 433"/>
                <a:gd name="T54" fmla="*/ 252 w 445"/>
                <a:gd name="T55" fmla="*/ 248 h 433"/>
                <a:gd name="T56" fmla="*/ 67 w 445"/>
                <a:gd name="T57" fmla="*/ 328 h 433"/>
                <a:gd name="T58" fmla="*/ 38 w 445"/>
                <a:gd name="T59" fmla="*/ 338 h 433"/>
                <a:gd name="T60" fmla="*/ 17 w 445"/>
                <a:gd name="T61" fmla="*/ 249 h 433"/>
                <a:gd name="T62" fmla="*/ 128 w 445"/>
                <a:gd name="T63" fmla="*/ 337 h 433"/>
                <a:gd name="T64" fmla="*/ 192 w 445"/>
                <a:gd name="T65" fmla="*/ 255 h 433"/>
                <a:gd name="T66" fmla="*/ 139 w 445"/>
                <a:gd name="T67" fmla="*/ 342 h 433"/>
                <a:gd name="T68" fmla="*/ 340 w 445"/>
                <a:gd name="T69" fmla="*/ 9 h 433"/>
                <a:gd name="T70" fmla="*/ 420 w 445"/>
                <a:gd name="T71" fmla="*/ 219 h 433"/>
                <a:gd name="T72" fmla="*/ 340 w 445"/>
                <a:gd name="T73" fmla="*/ 9 h 433"/>
                <a:gd name="T74" fmla="*/ 261 w 445"/>
                <a:gd name="T75" fmla="*/ 13 h 433"/>
                <a:gd name="T76" fmla="*/ 287 w 445"/>
                <a:gd name="T77" fmla="*/ 44 h 433"/>
                <a:gd name="T78" fmla="*/ 189 w 445"/>
                <a:gd name="T79" fmla="*/ 22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5" h="433">
                  <a:moveTo>
                    <a:pt x="113" y="139"/>
                  </a:moveTo>
                  <a:lnTo>
                    <a:pt x="113" y="205"/>
                  </a:lnTo>
                  <a:lnTo>
                    <a:pt x="142" y="205"/>
                  </a:lnTo>
                  <a:lnTo>
                    <a:pt x="164" y="177"/>
                  </a:lnTo>
                  <a:cubicBezTo>
                    <a:pt x="170" y="184"/>
                    <a:pt x="179" y="194"/>
                    <a:pt x="190" y="208"/>
                  </a:cubicBezTo>
                  <a:lnTo>
                    <a:pt x="185" y="218"/>
                  </a:lnTo>
                  <a:lnTo>
                    <a:pt x="113" y="218"/>
                  </a:lnTo>
                  <a:lnTo>
                    <a:pt x="113" y="361"/>
                  </a:lnTo>
                  <a:lnTo>
                    <a:pt x="120" y="359"/>
                  </a:lnTo>
                  <a:cubicBezTo>
                    <a:pt x="142" y="353"/>
                    <a:pt x="167" y="346"/>
                    <a:pt x="196" y="337"/>
                  </a:cubicBezTo>
                  <a:lnTo>
                    <a:pt x="200" y="349"/>
                  </a:lnTo>
                  <a:cubicBezTo>
                    <a:pt x="135" y="376"/>
                    <a:pt x="80" y="396"/>
                    <a:pt x="37" y="407"/>
                  </a:cubicBezTo>
                  <a:cubicBezTo>
                    <a:pt x="35" y="421"/>
                    <a:pt x="32" y="427"/>
                    <a:pt x="28" y="427"/>
                  </a:cubicBezTo>
                  <a:cubicBezTo>
                    <a:pt x="21" y="427"/>
                    <a:pt x="13" y="413"/>
                    <a:pt x="6" y="385"/>
                  </a:cubicBezTo>
                  <a:cubicBezTo>
                    <a:pt x="35" y="380"/>
                    <a:pt x="62" y="374"/>
                    <a:pt x="87" y="368"/>
                  </a:cubicBezTo>
                  <a:lnTo>
                    <a:pt x="87" y="218"/>
                  </a:lnTo>
                  <a:lnTo>
                    <a:pt x="16" y="218"/>
                  </a:lnTo>
                  <a:lnTo>
                    <a:pt x="11" y="205"/>
                  </a:lnTo>
                  <a:lnTo>
                    <a:pt x="87" y="205"/>
                  </a:lnTo>
                  <a:lnTo>
                    <a:pt x="87" y="139"/>
                  </a:lnTo>
                  <a:lnTo>
                    <a:pt x="51" y="139"/>
                  </a:lnTo>
                  <a:cubicBezTo>
                    <a:pt x="38" y="155"/>
                    <a:pt x="24" y="170"/>
                    <a:pt x="9" y="184"/>
                  </a:cubicBezTo>
                  <a:lnTo>
                    <a:pt x="0" y="176"/>
                  </a:lnTo>
                  <a:cubicBezTo>
                    <a:pt x="42" y="124"/>
                    <a:pt x="72" y="65"/>
                    <a:pt x="89" y="0"/>
                  </a:cubicBezTo>
                  <a:cubicBezTo>
                    <a:pt x="118" y="4"/>
                    <a:pt x="133" y="9"/>
                    <a:pt x="133" y="16"/>
                  </a:cubicBezTo>
                  <a:cubicBezTo>
                    <a:pt x="133" y="19"/>
                    <a:pt x="126" y="23"/>
                    <a:pt x="112" y="27"/>
                  </a:cubicBezTo>
                  <a:cubicBezTo>
                    <a:pt x="138" y="39"/>
                    <a:pt x="160" y="53"/>
                    <a:pt x="180" y="70"/>
                  </a:cubicBezTo>
                  <a:cubicBezTo>
                    <a:pt x="197" y="86"/>
                    <a:pt x="206" y="99"/>
                    <a:pt x="206" y="109"/>
                  </a:cubicBezTo>
                  <a:cubicBezTo>
                    <a:pt x="206" y="120"/>
                    <a:pt x="201" y="125"/>
                    <a:pt x="190" y="125"/>
                  </a:cubicBezTo>
                  <a:cubicBezTo>
                    <a:pt x="186" y="125"/>
                    <a:pt x="180" y="120"/>
                    <a:pt x="175" y="111"/>
                  </a:cubicBezTo>
                  <a:cubicBezTo>
                    <a:pt x="157" y="81"/>
                    <a:pt x="135" y="57"/>
                    <a:pt x="107" y="37"/>
                  </a:cubicBezTo>
                  <a:cubicBezTo>
                    <a:pt x="93" y="72"/>
                    <a:pt x="77" y="102"/>
                    <a:pt x="60" y="127"/>
                  </a:cubicBezTo>
                  <a:lnTo>
                    <a:pt x="126" y="127"/>
                  </a:lnTo>
                  <a:lnTo>
                    <a:pt x="146" y="101"/>
                  </a:lnTo>
                  <a:cubicBezTo>
                    <a:pt x="151" y="106"/>
                    <a:pt x="160" y="115"/>
                    <a:pt x="173" y="129"/>
                  </a:cubicBezTo>
                  <a:lnTo>
                    <a:pt x="167" y="139"/>
                  </a:lnTo>
                  <a:lnTo>
                    <a:pt x="113" y="139"/>
                  </a:lnTo>
                  <a:close/>
                  <a:moveTo>
                    <a:pt x="256" y="237"/>
                  </a:moveTo>
                  <a:lnTo>
                    <a:pt x="366" y="237"/>
                  </a:lnTo>
                  <a:lnTo>
                    <a:pt x="384" y="214"/>
                  </a:lnTo>
                  <a:cubicBezTo>
                    <a:pt x="404" y="230"/>
                    <a:pt x="414" y="240"/>
                    <a:pt x="414" y="243"/>
                  </a:cubicBezTo>
                  <a:cubicBezTo>
                    <a:pt x="414" y="245"/>
                    <a:pt x="412" y="247"/>
                    <a:pt x="409" y="249"/>
                  </a:cubicBezTo>
                  <a:lnTo>
                    <a:pt x="398" y="257"/>
                  </a:lnTo>
                  <a:lnTo>
                    <a:pt x="398" y="433"/>
                  </a:lnTo>
                  <a:lnTo>
                    <a:pt x="370" y="433"/>
                  </a:lnTo>
                  <a:lnTo>
                    <a:pt x="370" y="397"/>
                  </a:lnTo>
                  <a:lnTo>
                    <a:pt x="252" y="397"/>
                  </a:lnTo>
                  <a:lnTo>
                    <a:pt x="252" y="433"/>
                  </a:lnTo>
                  <a:lnTo>
                    <a:pt x="225" y="433"/>
                  </a:lnTo>
                  <a:lnTo>
                    <a:pt x="225" y="221"/>
                  </a:lnTo>
                  <a:cubicBezTo>
                    <a:pt x="235" y="225"/>
                    <a:pt x="245" y="231"/>
                    <a:pt x="256" y="237"/>
                  </a:cubicBezTo>
                  <a:close/>
                  <a:moveTo>
                    <a:pt x="252" y="248"/>
                  </a:moveTo>
                  <a:lnTo>
                    <a:pt x="252" y="385"/>
                  </a:lnTo>
                  <a:lnTo>
                    <a:pt x="370" y="385"/>
                  </a:lnTo>
                  <a:lnTo>
                    <a:pt x="370" y="248"/>
                  </a:lnTo>
                  <a:lnTo>
                    <a:pt x="252" y="248"/>
                  </a:lnTo>
                  <a:close/>
                  <a:moveTo>
                    <a:pt x="27" y="244"/>
                  </a:moveTo>
                  <a:cubicBezTo>
                    <a:pt x="53" y="273"/>
                    <a:pt x="67" y="302"/>
                    <a:pt x="67" y="328"/>
                  </a:cubicBezTo>
                  <a:cubicBezTo>
                    <a:pt x="67" y="343"/>
                    <a:pt x="61" y="350"/>
                    <a:pt x="51" y="350"/>
                  </a:cubicBezTo>
                  <a:cubicBezTo>
                    <a:pt x="42" y="350"/>
                    <a:pt x="38" y="346"/>
                    <a:pt x="38" y="338"/>
                  </a:cubicBezTo>
                  <a:lnTo>
                    <a:pt x="39" y="324"/>
                  </a:lnTo>
                  <a:cubicBezTo>
                    <a:pt x="39" y="300"/>
                    <a:pt x="31" y="275"/>
                    <a:pt x="17" y="249"/>
                  </a:cubicBezTo>
                  <a:lnTo>
                    <a:pt x="27" y="244"/>
                  </a:lnTo>
                  <a:close/>
                  <a:moveTo>
                    <a:pt x="128" y="337"/>
                  </a:moveTo>
                  <a:cubicBezTo>
                    <a:pt x="139" y="305"/>
                    <a:pt x="147" y="271"/>
                    <a:pt x="153" y="235"/>
                  </a:cubicBezTo>
                  <a:cubicBezTo>
                    <a:pt x="179" y="241"/>
                    <a:pt x="192" y="247"/>
                    <a:pt x="192" y="255"/>
                  </a:cubicBezTo>
                  <a:cubicBezTo>
                    <a:pt x="192" y="259"/>
                    <a:pt x="186" y="262"/>
                    <a:pt x="176" y="263"/>
                  </a:cubicBezTo>
                  <a:cubicBezTo>
                    <a:pt x="164" y="293"/>
                    <a:pt x="151" y="319"/>
                    <a:pt x="139" y="342"/>
                  </a:cubicBezTo>
                  <a:lnTo>
                    <a:pt x="128" y="337"/>
                  </a:lnTo>
                  <a:close/>
                  <a:moveTo>
                    <a:pt x="340" y="9"/>
                  </a:moveTo>
                  <a:cubicBezTo>
                    <a:pt x="363" y="84"/>
                    <a:pt x="399" y="144"/>
                    <a:pt x="445" y="190"/>
                  </a:cubicBezTo>
                  <a:cubicBezTo>
                    <a:pt x="436" y="197"/>
                    <a:pt x="428" y="207"/>
                    <a:pt x="420" y="219"/>
                  </a:cubicBezTo>
                  <a:cubicBezTo>
                    <a:pt x="379" y="170"/>
                    <a:pt x="348" y="101"/>
                    <a:pt x="328" y="14"/>
                  </a:cubicBezTo>
                  <a:lnTo>
                    <a:pt x="340" y="9"/>
                  </a:lnTo>
                  <a:close/>
                  <a:moveTo>
                    <a:pt x="189" y="226"/>
                  </a:moveTo>
                  <a:cubicBezTo>
                    <a:pt x="223" y="174"/>
                    <a:pt x="246" y="103"/>
                    <a:pt x="261" y="13"/>
                  </a:cubicBezTo>
                  <a:cubicBezTo>
                    <a:pt x="291" y="21"/>
                    <a:pt x="306" y="29"/>
                    <a:pt x="306" y="35"/>
                  </a:cubicBezTo>
                  <a:cubicBezTo>
                    <a:pt x="306" y="39"/>
                    <a:pt x="300" y="42"/>
                    <a:pt x="287" y="44"/>
                  </a:cubicBezTo>
                  <a:cubicBezTo>
                    <a:pt x="268" y="122"/>
                    <a:pt x="239" y="186"/>
                    <a:pt x="200" y="234"/>
                  </a:cubicBezTo>
                  <a:lnTo>
                    <a:pt x="189" y="22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9" name="Freeform 8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6581775" y="6200775"/>
              <a:ext cx="177800" cy="212725"/>
            </a:xfrm>
            <a:custGeom>
              <a:avLst/>
              <a:gdLst>
                <a:gd name="T0" fmla="*/ 154 w 418"/>
                <a:gd name="T1" fmla="*/ 126 h 431"/>
                <a:gd name="T2" fmla="*/ 184 w 418"/>
                <a:gd name="T3" fmla="*/ 126 h 431"/>
                <a:gd name="T4" fmla="*/ 193 w 418"/>
                <a:gd name="T5" fmla="*/ 79 h 431"/>
                <a:gd name="T6" fmla="*/ 195 w 418"/>
                <a:gd name="T7" fmla="*/ 72 h 431"/>
                <a:gd name="T8" fmla="*/ 4 w 418"/>
                <a:gd name="T9" fmla="*/ 72 h 431"/>
                <a:gd name="T10" fmla="*/ 0 w 418"/>
                <a:gd name="T11" fmla="*/ 59 h 431"/>
                <a:gd name="T12" fmla="*/ 197 w 418"/>
                <a:gd name="T13" fmla="*/ 59 h 431"/>
                <a:gd name="T14" fmla="*/ 204 w 418"/>
                <a:gd name="T15" fmla="*/ 0 h 431"/>
                <a:gd name="T16" fmla="*/ 249 w 418"/>
                <a:gd name="T17" fmla="*/ 15 h 431"/>
                <a:gd name="T18" fmla="*/ 229 w 418"/>
                <a:gd name="T19" fmla="*/ 27 h 431"/>
                <a:gd name="T20" fmla="*/ 225 w 418"/>
                <a:gd name="T21" fmla="*/ 59 h 431"/>
                <a:gd name="T22" fmla="*/ 349 w 418"/>
                <a:gd name="T23" fmla="*/ 59 h 431"/>
                <a:gd name="T24" fmla="*/ 375 w 418"/>
                <a:gd name="T25" fmla="*/ 26 h 431"/>
                <a:gd name="T26" fmla="*/ 406 w 418"/>
                <a:gd name="T27" fmla="*/ 56 h 431"/>
                <a:gd name="T28" fmla="*/ 411 w 418"/>
                <a:gd name="T29" fmla="*/ 62 h 431"/>
                <a:gd name="T30" fmla="*/ 406 w 418"/>
                <a:gd name="T31" fmla="*/ 72 h 431"/>
                <a:gd name="T32" fmla="*/ 223 w 418"/>
                <a:gd name="T33" fmla="*/ 72 h 431"/>
                <a:gd name="T34" fmla="*/ 213 w 418"/>
                <a:gd name="T35" fmla="*/ 126 h 431"/>
                <a:gd name="T36" fmla="*/ 313 w 418"/>
                <a:gd name="T37" fmla="*/ 126 h 431"/>
                <a:gd name="T38" fmla="*/ 331 w 418"/>
                <a:gd name="T39" fmla="*/ 105 h 431"/>
                <a:gd name="T40" fmla="*/ 361 w 418"/>
                <a:gd name="T41" fmla="*/ 133 h 431"/>
                <a:gd name="T42" fmla="*/ 355 w 418"/>
                <a:gd name="T43" fmla="*/ 140 h 431"/>
                <a:gd name="T44" fmla="*/ 344 w 418"/>
                <a:gd name="T45" fmla="*/ 148 h 431"/>
                <a:gd name="T46" fmla="*/ 344 w 418"/>
                <a:gd name="T47" fmla="*/ 356 h 431"/>
                <a:gd name="T48" fmla="*/ 317 w 418"/>
                <a:gd name="T49" fmla="*/ 356 h 431"/>
                <a:gd name="T50" fmla="*/ 317 w 418"/>
                <a:gd name="T51" fmla="*/ 331 h 431"/>
                <a:gd name="T52" fmla="*/ 146 w 418"/>
                <a:gd name="T53" fmla="*/ 331 h 431"/>
                <a:gd name="T54" fmla="*/ 146 w 418"/>
                <a:gd name="T55" fmla="*/ 359 h 431"/>
                <a:gd name="T56" fmla="*/ 118 w 418"/>
                <a:gd name="T57" fmla="*/ 359 h 431"/>
                <a:gd name="T58" fmla="*/ 118 w 418"/>
                <a:gd name="T59" fmla="*/ 110 h 431"/>
                <a:gd name="T60" fmla="*/ 149 w 418"/>
                <a:gd name="T61" fmla="*/ 123 h 431"/>
                <a:gd name="T62" fmla="*/ 154 w 418"/>
                <a:gd name="T63" fmla="*/ 126 h 431"/>
                <a:gd name="T64" fmla="*/ 146 w 418"/>
                <a:gd name="T65" fmla="*/ 138 h 431"/>
                <a:gd name="T66" fmla="*/ 146 w 418"/>
                <a:gd name="T67" fmla="*/ 188 h 431"/>
                <a:gd name="T68" fmla="*/ 317 w 418"/>
                <a:gd name="T69" fmla="*/ 188 h 431"/>
                <a:gd name="T70" fmla="*/ 317 w 418"/>
                <a:gd name="T71" fmla="*/ 138 h 431"/>
                <a:gd name="T72" fmla="*/ 146 w 418"/>
                <a:gd name="T73" fmla="*/ 138 h 431"/>
                <a:gd name="T74" fmla="*/ 317 w 418"/>
                <a:gd name="T75" fmla="*/ 319 h 431"/>
                <a:gd name="T76" fmla="*/ 317 w 418"/>
                <a:gd name="T77" fmla="*/ 264 h 431"/>
                <a:gd name="T78" fmla="*/ 146 w 418"/>
                <a:gd name="T79" fmla="*/ 264 h 431"/>
                <a:gd name="T80" fmla="*/ 146 w 418"/>
                <a:gd name="T81" fmla="*/ 319 h 431"/>
                <a:gd name="T82" fmla="*/ 317 w 418"/>
                <a:gd name="T83" fmla="*/ 319 h 431"/>
                <a:gd name="T84" fmla="*/ 317 w 418"/>
                <a:gd name="T85" fmla="*/ 251 h 431"/>
                <a:gd name="T86" fmla="*/ 317 w 418"/>
                <a:gd name="T87" fmla="*/ 199 h 431"/>
                <a:gd name="T88" fmla="*/ 146 w 418"/>
                <a:gd name="T89" fmla="*/ 199 h 431"/>
                <a:gd name="T90" fmla="*/ 146 w 418"/>
                <a:gd name="T91" fmla="*/ 251 h 431"/>
                <a:gd name="T92" fmla="*/ 317 w 418"/>
                <a:gd name="T93" fmla="*/ 251 h 431"/>
                <a:gd name="T94" fmla="*/ 52 w 418"/>
                <a:gd name="T95" fmla="*/ 399 h 431"/>
                <a:gd name="T96" fmla="*/ 52 w 418"/>
                <a:gd name="T97" fmla="*/ 431 h 431"/>
                <a:gd name="T98" fmla="*/ 23 w 418"/>
                <a:gd name="T99" fmla="*/ 431 h 431"/>
                <a:gd name="T100" fmla="*/ 23 w 418"/>
                <a:gd name="T101" fmla="*/ 142 h 431"/>
                <a:gd name="T102" fmla="*/ 70 w 418"/>
                <a:gd name="T103" fmla="*/ 155 h 431"/>
                <a:gd name="T104" fmla="*/ 52 w 418"/>
                <a:gd name="T105" fmla="*/ 167 h 431"/>
                <a:gd name="T106" fmla="*/ 52 w 418"/>
                <a:gd name="T107" fmla="*/ 388 h 431"/>
                <a:gd name="T108" fmla="*/ 358 w 418"/>
                <a:gd name="T109" fmla="*/ 388 h 431"/>
                <a:gd name="T110" fmla="*/ 383 w 418"/>
                <a:gd name="T111" fmla="*/ 352 h 431"/>
                <a:gd name="T112" fmla="*/ 392 w 418"/>
                <a:gd name="T113" fmla="*/ 361 h 431"/>
                <a:gd name="T114" fmla="*/ 418 w 418"/>
                <a:gd name="T115" fmla="*/ 390 h 431"/>
                <a:gd name="T116" fmla="*/ 413 w 418"/>
                <a:gd name="T117" fmla="*/ 399 h 431"/>
                <a:gd name="T118" fmla="*/ 52 w 418"/>
                <a:gd name="T119" fmla="*/ 39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431">
                  <a:moveTo>
                    <a:pt x="154" y="126"/>
                  </a:moveTo>
                  <a:lnTo>
                    <a:pt x="184" y="126"/>
                  </a:lnTo>
                  <a:cubicBezTo>
                    <a:pt x="188" y="109"/>
                    <a:pt x="191" y="93"/>
                    <a:pt x="193" y="79"/>
                  </a:cubicBezTo>
                  <a:lnTo>
                    <a:pt x="195" y="72"/>
                  </a:lnTo>
                  <a:lnTo>
                    <a:pt x="4" y="72"/>
                  </a:lnTo>
                  <a:lnTo>
                    <a:pt x="0" y="59"/>
                  </a:lnTo>
                  <a:lnTo>
                    <a:pt x="197" y="59"/>
                  </a:lnTo>
                  <a:cubicBezTo>
                    <a:pt x="201" y="23"/>
                    <a:pt x="204" y="3"/>
                    <a:pt x="204" y="0"/>
                  </a:cubicBezTo>
                  <a:cubicBezTo>
                    <a:pt x="234" y="3"/>
                    <a:pt x="249" y="8"/>
                    <a:pt x="249" y="15"/>
                  </a:cubicBezTo>
                  <a:cubicBezTo>
                    <a:pt x="249" y="19"/>
                    <a:pt x="243" y="23"/>
                    <a:pt x="229" y="27"/>
                  </a:cubicBezTo>
                  <a:cubicBezTo>
                    <a:pt x="228" y="32"/>
                    <a:pt x="227" y="42"/>
                    <a:pt x="225" y="59"/>
                  </a:cubicBezTo>
                  <a:lnTo>
                    <a:pt x="349" y="59"/>
                  </a:lnTo>
                  <a:lnTo>
                    <a:pt x="375" y="26"/>
                  </a:lnTo>
                  <a:cubicBezTo>
                    <a:pt x="386" y="35"/>
                    <a:pt x="396" y="45"/>
                    <a:pt x="406" y="56"/>
                  </a:cubicBezTo>
                  <a:lnTo>
                    <a:pt x="411" y="62"/>
                  </a:lnTo>
                  <a:lnTo>
                    <a:pt x="406" y="72"/>
                  </a:lnTo>
                  <a:lnTo>
                    <a:pt x="223" y="72"/>
                  </a:lnTo>
                  <a:cubicBezTo>
                    <a:pt x="219" y="94"/>
                    <a:pt x="215" y="112"/>
                    <a:pt x="213" y="126"/>
                  </a:cubicBezTo>
                  <a:lnTo>
                    <a:pt x="313" y="126"/>
                  </a:lnTo>
                  <a:lnTo>
                    <a:pt x="331" y="105"/>
                  </a:lnTo>
                  <a:cubicBezTo>
                    <a:pt x="351" y="119"/>
                    <a:pt x="361" y="129"/>
                    <a:pt x="361" y="133"/>
                  </a:cubicBezTo>
                  <a:cubicBezTo>
                    <a:pt x="361" y="136"/>
                    <a:pt x="359" y="138"/>
                    <a:pt x="355" y="140"/>
                  </a:cubicBezTo>
                  <a:lnTo>
                    <a:pt x="344" y="148"/>
                  </a:lnTo>
                  <a:lnTo>
                    <a:pt x="344" y="356"/>
                  </a:lnTo>
                  <a:lnTo>
                    <a:pt x="317" y="356"/>
                  </a:lnTo>
                  <a:lnTo>
                    <a:pt x="317" y="331"/>
                  </a:lnTo>
                  <a:lnTo>
                    <a:pt x="146" y="331"/>
                  </a:lnTo>
                  <a:lnTo>
                    <a:pt x="146" y="359"/>
                  </a:lnTo>
                  <a:lnTo>
                    <a:pt x="118" y="359"/>
                  </a:lnTo>
                  <a:lnTo>
                    <a:pt x="118" y="110"/>
                  </a:lnTo>
                  <a:cubicBezTo>
                    <a:pt x="128" y="114"/>
                    <a:pt x="139" y="118"/>
                    <a:pt x="149" y="123"/>
                  </a:cubicBezTo>
                  <a:lnTo>
                    <a:pt x="154" y="126"/>
                  </a:lnTo>
                  <a:close/>
                  <a:moveTo>
                    <a:pt x="146" y="138"/>
                  </a:moveTo>
                  <a:lnTo>
                    <a:pt x="146" y="188"/>
                  </a:lnTo>
                  <a:lnTo>
                    <a:pt x="317" y="188"/>
                  </a:lnTo>
                  <a:lnTo>
                    <a:pt x="317" y="138"/>
                  </a:lnTo>
                  <a:lnTo>
                    <a:pt x="146" y="138"/>
                  </a:lnTo>
                  <a:close/>
                  <a:moveTo>
                    <a:pt x="317" y="319"/>
                  </a:moveTo>
                  <a:lnTo>
                    <a:pt x="317" y="264"/>
                  </a:lnTo>
                  <a:lnTo>
                    <a:pt x="146" y="264"/>
                  </a:lnTo>
                  <a:lnTo>
                    <a:pt x="146" y="319"/>
                  </a:lnTo>
                  <a:lnTo>
                    <a:pt x="317" y="319"/>
                  </a:lnTo>
                  <a:close/>
                  <a:moveTo>
                    <a:pt x="317" y="251"/>
                  </a:moveTo>
                  <a:lnTo>
                    <a:pt x="317" y="199"/>
                  </a:lnTo>
                  <a:lnTo>
                    <a:pt x="146" y="199"/>
                  </a:lnTo>
                  <a:lnTo>
                    <a:pt x="146" y="251"/>
                  </a:lnTo>
                  <a:lnTo>
                    <a:pt x="317" y="251"/>
                  </a:lnTo>
                  <a:close/>
                  <a:moveTo>
                    <a:pt x="52" y="399"/>
                  </a:moveTo>
                  <a:lnTo>
                    <a:pt x="52" y="431"/>
                  </a:lnTo>
                  <a:lnTo>
                    <a:pt x="23" y="431"/>
                  </a:lnTo>
                  <a:lnTo>
                    <a:pt x="23" y="142"/>
                  </a:lnTo>
                  <a:cubicBezTo>
                    <a:pt x="55" y="143"/>
                    <a:pt x="70" y="148"/>
                    <a:pt x="70" y="155"/>
                  </a:cubicBezTo>
                  <a:cubicBezTo>
                    <a:pt x="70" y="159"/>
                    <a:pt x="64" y="163"/>
                    <a:pt x="52" y="167"/>
                  </a:cubicBezTo>
                  <a:lnTo>
                    <a:pt x="52" y="388"/>
                  </a:lnTo>
                  <a:lnTo>
                    <a:pt x="358" y="388"/>
                  </a:lnTo>
                  <a:lnTo>
                    <a:pt x="383" y="352"/>
                  </a:lnTo>
                  <a:cubicBezTo>
                    <a:pt x="387" y="356"/>
                    <a:pt x="390" y="358"/>
                    <a:pt x="392" y="361"/>
                  </a:cubicBezTo>
                  <a:cubicBezTo>
                    <a:pt x="400" y="368"/>
                    <a:pt x="409" y="378"/>
                    <a:pt x="418" y="390"/>
                  </a:cubicBezTo>
                  <a:lnTo>
                    <a:pt x="413" y="399"/>
                  </a:lnTo>
                  <a:lnTo>
                    <a:pt x="52" y="39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0" name="Freeform 86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786563" y="6200775"/>
              <a:ext cx="174625" cy="212725"/>
            </a:xfrm>
            <a:custGeom>
              <a:avLst/>
              <a:gdLst>
                <a:gd name="T0" fmla="*/ 187 w 408"/>
                <a:gd name="T1" fmla="*/ 93 h 433"/>
                <a:gd name="T2" fmla="*/ 187 w 408"/>
                <a:gd name="T3" fmla="*/ 0 h 433"/>
                <a:gd name="T4" fmla="*/ 238 w 408"/>
                <a:gd name="T5" fmla="*/ 13 h 433"/>
                <a:gd name="T6" fmla="*/ 216 w 408"/>
                <a:gd name="T7" fmla="*/ 28 h 433"/>
                <a:gd name="T8" fmla="*/ 216 w 408"/>
                <a:gd name="T9" fmla="*/ 93 h 433"/>
                <a:gd name="T10" fmla="*/ 346 w 408"/>
                <a:gd name="T11" fmla="*/ 93 h 433"/>
                <a:gd name="T12" fmla="*/ 372 w 408"/>
                <a:gd name="T13" fmla="*/ 59 h 433"/>
                <a:gd name="T14" fmla="*/ 408 w 408"/>
                <a:gd name="T15" fmla="*/ 96 h 433"/>
                <a:gd name="T16" fmla="*/ 403 w 408"/>
                <a:gd name="T17" fmla="*/ 106 h 433"/>
                <a:gd name="T18" fmla="*/ 190 w 408"/>
                <a:gd name="T19" fmla="*/ 106 h 433"/>
                <a:gd name="T20" fmla="*/ 184 w 408"/>
                <a:gd name="T21" fmla="*/ 198 h 433"/>
                <a:gd name="T22" fmla="*/ 326 w 408"/>
                <a:gd name="T23" fmla="*/ 198 h 433"/>
                <a:gd name="T24" fmla="*/ 345 w 408"/>
                <a:gd name="T25" fmla="*/ 175 h 433"/>
                <a:gd name="T26" fmla="*/ 376 w 408"/>
                <a:gd name="T27" fmla="*/ 206 h 433"/>
                <a:gd name="T28" fmla="*/ 371 w 408"/>
                <a:gd name="T29" fmla="*/ 212 h 433"/>
                <a:gd name="T30" fmla="*/ 358 w 408"/>
                <a:gd name="T31" fmla="*/ 220 h 433"/>
                <a:gd name="T32" fmla="*/ 324 w 408"/>
                <a:gd name="T33" fmla="*/ 411 h 433"/>
                <a:gd name="T34" fmla="*/ 276 w 408"/>
                <a:gd name="T35" fmla="*/ 427 h 433"/>
                <a:gd name="T36" fmla="*/ 255 w 408"/>
                <a:gd name="T37" fmla="*/ 406 h 433"/>
                <a:gd name="T38" fmla="*/ 194 w 408"/>
                <a:gd name="T39" fmla="*/ 393 h 433"/>
                <a:gd name="T40" fmla="*/ 194 w 408"/>
                <a:gd name="T41" fmla="*/ 379 h 433"/>
                <a:gd name="T42" fmla="*/ 278 w 408"/>
                <a:gd name="T43" fmla="*/ 386 h 433"/>
                <a:gd name="T44" fmla="*/ 314 w 408"/>
                <a:gd name="T45" fmla="*/ 363 h 433"/>
                <a:gd name="T46" fmla="*/ 330 w 408"/>
                <a:gd name="T47" fmla="*/ 211 h 433"/>
                <a:gd name="T48" fmla="*/ 182 w 408"/>
                <a:gd name="T49" fmla="*/ 211 h 433"/>
                <a:gd name="T50" fmla="*/ 136 w 408"/>
                <a:gd name="T51" fmla="*/ 339 h 433"/>
                <a:gd name="T52" fmla="*/ 17 w 408"/>
                <a:gd name="T53" fmla="*/ 433 h 433"/>
                <a:gd name="T54" fmla="*/ 10 w 408"/>
                <a:gd name="T55" fmla="*/ 422 h 433"/>
                <a:gd name="T56" fmla="*/ 140 w 408"/>
                <a:gd name="T57" fmla="*/ 268 h 433"/>
                <a:gd name="T58" fmla="*/ 159 w 408"/>
                <a:gd name="T59" fmla="*/ 147 h 433"/>
                <a:gd name="T60" fmla="*/ 159 w 408"/>
                <a:gd name="T61" fmla="*/ 138 h 433"/>
                <a:gd name="T62" fmla="*/ 159 w 408"/>
                <a:gd name="T63" fmla="*/ 130 h 433"/>
                <a:gd name="T64" fmla="*/ 160 w 408"/>
                <a:gd name="T65" fmla="*/ 106 h 433"/>
                <a:gd name="T66" fmla="*/ 4 w 408"/>
                <a:gd name="T67" fmla="*/ 106 h 433"/>
                <a:gd name="T68" fmla="*/ 0 w 408"/>
                <a:gd name="T69" fmla="*/ 93 h 433"/>
                <a:gd name="T70" fmla="*/ 187 w 408"/>
                <a:gd name="T71" fmla="*/ 9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433">
                  <a:moveTo>
                    <a:pt x="187" y="93"/>
                  </a:moveTo>
                  <a:lnTo>
                    <a:pt x="187" y="0"/>
                  </a:lnTo>
                  <a:cubicBezTo>
                    <a:pt x="221" y="1"/>
                    <a:pt x="238" y="5"/>
                    <a:pt x="238" y="13"/>
                  </a:cubicBezTo>
                  <a:cubicBezTo>
                    <a:pt x="238" y="17"/>
                    <a:pt x="231" y="22"/>
                    <a:pt x="216" y="28"/>
                  </a:cubicBezTo>
                  <a:lnTo>
                    <a:pt x="216" y="93"/>
                  </a:lnTo>
                  <a:lnTo>
                    <a:pt x="346" y="93"/>
                  </a:lnTo>
                  <a:lnTo>
                    <a:pt x="372" y="59"/>
                  </a:lnTo>
                  <a:cubicBezTo>
                    <a:pt x="383" y="69"/>
                    <a:pt x="395" y="81"/>
                    <a:pt x="408" y="96"/>
                  </a:cubicBezTo>
                  <a:lnTo>
                    <a:pt x="403" y="106"/>
                  </a:lnTo>
                  <a:lnTo>
                    <a:pt x="190" y="106"/>
                  </a:lnTo>
                  <a:cubicBezTo>
                    <a:pt x="190" y="142"/>
                    <a:pt x="188" y="173"/>
                    <a:pt x="184" y="198"/>
                  </a:cubicBezTo>
                  <a:lnTo>
                    <a:pt x="326" y="198"/>
                  </a:lnTo>
                  <a:lnTo>
                    <a:pt x="345" y="175"/>
                  </a:lnTo>
                  <a:cubicBezTo>
                    <a:pt x="365" y="191"/>
                    <a:pt x="376" y="201"/>
                    <a:pt x="376" y="206"/>
                  </a:cubicBezTo>
                  <a:cubicBezTo>
                    <a:pt x="376" y="208"/>
                    <a:pt x="374" y="210"/>
                    <a:pt x="371" y="212"/>
                  </a:cubicBezTo>
                  <a:lnTo>
                    <a:pt x="358" y="220"/>
                  </a:lnTo>
                  <a:cubicBezTo>
                    <a:pt x="356" y="328"/>
                    <a:pt x="344" y="392"/>
                    <a:pt x="324" y="411"/>
                  </a:cubicBezTo>
                  <a:cubicBezTo>
                    <a:pt x="313" y="422"/>
                    <a:pt x="297" y="428"/>
                    <a:pt x="276" y="427"/>
                  </a:cubicBezTo>
                  <a:cubicBezTo>
                    <a:pt x="276" y="418"/>
                    <a:pt x="269" y="410"/>
                    <a:pt x="255" y="406"/>
                  </a:cubicBezTo>
                  <a:cubicBezTo>
                    <a:pt x="245" y="402"/>
                    <a:pt x="225" y="398"/>
                    <a:pt x="194" y="393"/>
                  </a:cubicBezTo>
                  <a:lnTo>
                    <a:pt x="194" y="379"/>
                  </a:lnTo>
                  <a:cubicBezTo>
                    <a:pt x="228" y="384"/>
                    <a:pt x="256" y="386"/>
                    <a:pt x="278" y="386"/>
                  </a:cubicBezTo>
                  <a:cubicBezTo>
                    <a:pt x="298" y="386"/>
                    <a:pt x="310" y="378"/>
                    <a:pt x="314" y="363"/>
                  </a:cubicBezTo>
                  <a:cubicBezTo>
                    <a:pt x="324" y="329"/>
                    <a:pt x="329" y="279"/>
                    <a:pt x="330" y="211"/>
                  </a:cubicBezTo>
                  <a:lnTo>
                    <a:pt x="182" y="211"/>
                  </a:lnTo>
                  <a:cubicBezTo>
                    <a:pt x="174" y="261"/>
                    <a:pt x="159" y="304"/>
                    <a:pt x="136" y="339"/>
                  </a:cubicBezTo>
                  <a:cubicBezTo>
                    <a:pt x="110" y="378"/>
                    <a:pt x="70" y="409"/>
                    <a:pt x="17" y="433"/>
                  </a:cubicBezTo>
                  <a:lnTo>
                    <a:pt x="10" y="422"/>
                  </a:lnTo>
                  <a:cubicBezTo>
                    <a:pt x="76" y="383"/>
                    <a:pt x="119" y="332"/>
                    <a:pt x="140" y="268"/>
                  </a:cubicBezTo>
                  <a:cubicBezTo>
                    <a:pt x="150" y="236"/>
                    <a:pt x="156" y="195"/>
                    <a:pt x="159" y="147"/>
                  </a:cubicBezTo>
                  <a:lnTo>
                    <a:pt x="159" y="138"/>
                  </a:lnTo>
                  <a:lnTo>
                    <a:pt x="159" y="130"/>
                  </a:lnTo>
                  <a:cubicBezTo>
                    <a:pt x="159" y="122"/>
                    <a:pt x="160" y="114"/>
                    <a:pt x="160" y="106"/>
                  </a:cubicBezTo>
                  <a:lnTo>
                    <a:pt x="4" y="106"/>
                  </a:lnTo>
                  <a:lnTo>
                    <a:pt x="0" y="93"/>
                  </a:lnTo>
                  <a:lnTo>
                    <a:pt x="18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1" name="Freeform 87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7000875" y="6202363"/>
              <a:ext cx="163513" cy="211138"/>
            </a:xfrm>
            <a:custGeom>
              <a:avLst/>
              <a:gdLst>
                <a:gd name="T0" fmla="*/ 131 w 383"/>
                <a:gd name="T1" fmla="*/ 88 h 430"/>
                <a:gd name="T2" fmla="*/ 155 w 383"/>
                <a:gd name="T3" fmla="*/ 0 h 430"/>
                <a:gd name="T4" fmla="*/ 205 w 383"/>
                <a:gd name="T5" fmla="*/ 21 h 430"/>
                <a:gd name="T6" fmla="*/ 183 w 383"/>
                <a:gd name="T7" fmla="*/ 30 h 430"/>
                <a:gd name="T8" fmla="*/ 147 w 383"/>
                <a:gd name="T9" fmla="*/ 88 h 430"/>
                <a:gd name="T10" fmla="*/ 332 w 383"/>
                <a:gd name="T11" fmla="*/ 88 h 430"/>
                <a:gd name="T12" fmla="*/ 351 w 383"/>
                <a:gd name="T13" fmla="*/ 64 h 430"/>
                <a:gd name="T14" fmla="*/ 383 w 383"/>
                <a:gd name="T15" fmla="*/ 94 h 430"/>
                <a:gd name="T16" fmla="*/ 378 w 383"/>
                <a:gd name="T17" fmla="*/ 100 h 430"/>
                <a:gd name="T18" fmla="*/ 365 w 383"/>
                <a:gd name="T19" fmla="*/ 108 h 430"/>
                <a:gd name="T20" fmla="*/ 365 w 383"/>
                <a:gd name="T21" fmla="*/ 381 h 430"/>
                <a:gd name="T22" fmla="*/ 311 w 383"/>
                <a:gd name="T23" fmla="*/ 423 h 430"/>
                <a:gd name="T24" fmla="*/ 292 w 383"/>
                <a:gd name="T25" fmla="*/ 403 h 430"/>
                <a:gd name="T26" fmla="*/ 240 w 383"/>
                <a:gd name="T27" fmla="*/ 393 h 430"/>
                <a:gd name="T28" fmla="*/ 240 w 383"/>
                <a:gd name="T29" fmla="*/ 379 h 430"/>
                <a:gd name="T30" fmla="*/ 317 w 383"/>
                <a:gd name="T31" fmla="*/ 383 h 430"/>
                <a:gd name="T32" fmla="*/ 336 w 383"/>
                <a:gd name="T33" fmla="*/ 367 h 430"/>
                <a:gd name="T34" fmla="*/ 336 w 383"/>
                <a:gd name="T35" fmla="*/ 99 h 430"/>
                <a:gd name="T36" fmla="*/ 29 w 383"/>
                <a:gd name="T37" fmla="*/ 99 h 430"/>
                <a:gd name="T38" fmla="*/ 29 w 383"/>
                <a:gd name="T39" fmla="*/ 430 h 430"/>
                <a:gd name="T40" fmla="*/ 0 w 383"/>
                <a:gd name="T41" fmla="*/ 430 h 430"/>
                <a:gd name="T42" fmla="*/ 0 w 383"/>
                <a:gd name="T43" fmla="*/ 72 h 430"/>
                <a:gd name="T44" fmla="*/ 34 w 383"/>
                <a:gd name="T45" fmla="*/ 88 h 430"/>
                <a:gd name="T46" fmla="*/ 131 w 383"/>
                <a:gd name="T47" fmla="*/ 88 h 430"/>
                <a:gd name="T48" fmla="*/ 133 w 383"/>
                <a:gd name="T49" fmla="*/ 179 h 430"/>
                <a:gd name="T50" fmla="*/ 228 w 383"/>
                <a:gd name="T51" fmla="*/ 179 h 430"/>
                <a:gd name="T52" fmla="*/ 246 w 383"/>
                <a:gd name="T53" fmla="*/ 157 h 430"/>
                <a:gd name="T54" fmla="*/ 275 w 383"/>
                <a:gd name="T55" fmla="*/ 187 h 430"/>
                <a:gd name="T56" fmla="*/ 271 w 383"/>
                <a:gd name="T57" fmla="*/ 193 h 430"/>
                <a:gd name="T58" fmla="*/ 259 w 383"/>
                <a:gd name="T59" fmla="*/ 201 h 430"/>
                <a:gd name="T60" fmla="*/ 259 w 383"/>
                <a:gd name="T61" fmla="*/ 332 h 430"/>
                <a:gd name="T62" fmla="*/ 233 w 383"/>
                <a:gd name="T63" fmla="*/ 332 h 430"/>
                <a:gd name="T64" fmla="*/ 233 w 383"/>
                <a:gd name="T65" fmla="*/ 302 h 430"/>
                <a:gd name="T66" fmla="*/ 126 w 383"/>
                <a:gd name="T67" fmla="*/ 302 h 430"/>
                <a:gd name="T68" fmla="*/ 126 w 383"/>
                <a:gd name="T69" fmla="*/ 339 h 430"/>
                <a:gd name="T70" fmla="*/ 100 w 383"/>
                <a:gd name="T71" fmla="*/ 339 h 430"/>
                <a:gd name="T72" fmla="*/ 100 w 383"/>
                <a:gd name="T73" fmla="*/ 164 h 430"/>
                <a:gd name="T74" fmla="*/ 133 w 383"/>
                <a:gd name="T75" fmla="*/ 179 h 430"/>
                <a:gd name="T76" fmla="*/ 126 w 383"/>
                <a:gd name="T77" fmla="*/ 191 h 430"/>
                <a:gd name="T78" fmla="*/ 126 w 383"/>
                <a:gd name="T79" fmla="*/ 289 h 430"/>
                <a:gd name="T80" fmla="*/ 233 w 383"/>
                <a:gd name="T81" fmla="*/ 289 h 430"/>
                <a:gd name="T82" fmla="*/ 233 w 383"/>
                <a:gd name="T83" fmla="*/ 191 h 430"/>
                <a:gd name="T84" fmla="*/ 126 w 383"/>
                <a:gd name="T85" fmla="*/ 19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" h="430">
                  <a:moveTo>
                    <a:pt x="131" y="88"/>
                  </a:moveTo>
                  <a:cubicBezTo>
                    <a:pt x="141" y="65"/>
                    <a:pt x="149" y="35"/>
                    <a:pt x="155" y="0"/>
                  </a:cubicBezTo>
                  <a:cubicBezTo>
                    <a:pt x="188" y="7"/>
                    <a:pt x="205" y="15"/>
                    <a:pt x="205" y="21"/>
                  </a:cubicBezTo>
                  <a:cubicBezTo>
                    <a:pt x="205" y="26"/>
                    <a:pt x="198" y="29"/>
                    <a:pt x="183" y="30"/>
                  </a:cubicBezTo>
                  <a:cubicBezTo>
                    <a:pt x="175" y="48"/>
                    <a:pt x="163" y="67"/>
                    <a:pt x="147" y="88"/>
                  </a:cubicBezTo>
                  <a:lnTo>
                    <a:pt x="332" y="88"/>
                  </a:lnTo>
                  <a:lnTo>
                    <a:pt x="351" y="64"/>
                  </a:lnTo>
                  <a:cubicBezTo>
                    <a:pt x="372" y="79"/>
                    <a:pt x="383" y="89"/>
                    <a:pt x="383" y="94"/>
                  </a:cubicBezTo>
                  <a:cubicBezTo>
                    <a:pt x="383" y="96"/>
                    <a:pt x="381" y="98"/>
                    <a:pt x="378" y="100"/>
                  </a:cubicBezTo>
                  <a:lnTo>
                    <a:pt x="365" y="108"/>
                  </a:lnTo>
                  <a:lnTo>
                    <a:pt x="365" y="381"/>
                  </a:lnTo>
                  <a:cubicBezTo>
                    <a:pt x="365" y="410"/>
                    <a:pt x="347" y="424"/>
                    <a:pt x="311" y="423"/>
                  </a:cubicBezTo>
                  <a:cubicBezTo>
                    <a:pt x="311" y="413"/>
                    <a:pt x="305" y="406"/>
                    <a:pt x="292" y="403"/>
                  </a:cubicBezTo>
                  <a:cubicBezTo>
                    <a:pt x="282" y="399"/>
                    <a:pt x="264" y="396"/>
                    <a:pt x="240" y="393"/>
                  </a:cubicBezTo>
                  <a:lnTo>
                    <a:pt x="240" y="379"/>
                  </a:lnTo>
                  <a:cubicBezTo>
                    <a:pt x="270" y="382"/>
                    <a:pt x="296" y="383"/>
                    <a:pt x="317" y="383"/>
                  </a:cubicBezTo>
                  <a:cubicBezTo>
                    <a:pt x="330" y="383"/>
                    <a:pt x="336" y="378"/>
                    <a:pt x="336" y="367"/>
                  </a:cubicBezTo>
                  <a:lnTo>
                    <a:pt x="336" y="99"/>
                  </a:lnTo>
                  <a:lnTo>
                    <a:pt x="29" y="99"/>
                  </a:lnTo>
                  <a:lnTo>
                    <a:pt x="29" y="430"/>
                  </a:lnTo>
                  <a:lnTo>
                    <a:pt x="0" y="430"/>
                  </a:lnTo>
                  <a:lnTo>
                    <a:pt x="0" y="72"/>
                  </a:lnTo>
                  <a:cubicBezTo>
                    <a:pt x="16" y="79"/>
                    <a:pt x="28" y="84"/>
                    <a:pt x="34" y="88"/>
                  </a:cubicBezTo>
                  <a:lnTo>
                    <a:pt x="131" y="88"/>
                  </a:lnTo>
                  <a:close/>
                  <a:moveTo>
                    <a:pt x="133" y="179"/>
                  </a:moveTo>
                  <a:lnTo>
                    <a:pt x="228" y="179"/>
                  </a:lnTo>
                  <a:lnTo>
                    <a:pt x="246" y="157"/>
                  </a:lnTo>
                  <a:cubicBezTo>
                    <a:pt x="265" y="172"/>
                    <a:pt x="275" y="182"/>
                    <a:pt x="275" y="187"/>
                  </a:cubicBezTo>
                  <a:cubicBezTo>
                    <a:pt x="275" y="189"/>
                    <a:pt x="274" y="191"/>
                    <a:pt x="271" y="193"/>
                  </a:cubicBezTo>
                  <a:lnTo>
                    <a:pt x="259" y="201"/>
                  </a:lnTo>
                  <a:lnTo>
                    <a:pt x="259" y="332"/>
                  </a:lnTo>
                  <a:lnTo>
                    <a:pt x="233" y="332"/>
                  </a:lnTo>
                  <a:lnTo>
                    <a:pt x="233" y="302"/>
                  </a:lnTo>
                  <a:lnTo>
                    <a:pt x="126" y="302"/>
                  </a:lnTo>
                  <a:lnTo>
                    <a:pt x="126" y="339"/>
                  </a:lnTo>
                  <a:lnTo>
                    <a:pt x="100" y="339"/>
                  </a:lnTo>
                  <a:lnTo>
                    <a:pt x="100" y="164"/>
                  </a:lnTo>
                  <a:cubicBezTo>
                    <a:pt x="110" y="168"/>
                    <a:pt x="121" y="173"/>
                    <a:pt x="133" y="179"/>
                  </a:cubicBezTo>
                  <a:close/>
                  <a:moveTo>
                    <a:pt x="126" y="191"/>
                  </a:moveTo>
                  <a:lnTo>
                    <a:pt x="126" y="289"/>
                  </a:lnTo>
                  <a:lnTo>
                    <a:pt x="233" y="289"/>
                  </a:lnTo>
                  <a:lnTo>
                    <a:pt x="233" y="191"/>
                  </a:lnTo>
                  <a:lnTo>
                    <a:pt x="126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2" name="Freeform 8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215188" y="6232525"/>
              <a:ext cx="138113" cy="161925"/>
            </a:xfrm>
            <a:custGeom>
              <a:avLst/>
              <a:gdLst>
                <a:gd name="T0" fmla="*/ 11 w 322"/>
                <a:gd name="T1" fmla="*/ 5 h 328"/>
                <a:gd name="T2" fmla="*/ 36 w 322"/>
                <a:gd name="T3" fmla="*/ 23 h 328"/>
                <a:gd name="T4" fmla="*/ 58 w 322"/>
                <a:gd name="T5" fmla="*/ 27 h 328"/>
                <a:gd name="T6" fmla="*/ 138 w 322"/>
                <a:gd name="T7" fmla="*/ 23 h 328"/>
                <a:gd name="T8" fmla="*/ 255 w 322"/>
                <a:gd name="T9" fmla="*/ 12 h 328"/>
                <a:gd name="T10" fmla="*/ 277 w 322"/>
                <a:gd name="T11" fmla="*/ 3 h 328"/>
                <a:gd name="T12" fmla="*/ 286 w 322"/>
                <a:gd name="T13" fmla="*/ 0 h 328"/>
                <a:gd name="T14" fmla="*/ 308 w 322"/>
                <a:gd name="T15" fmla="*/ 15 h 328"/>
                <a:gd name="T16" fmla="*/ 322 w 322"/>
                <a:gd name="T17" fmla="*/ 36 h 328"/>
                <a:gd name="T18" fmla="*/ 312 w 322"/>
                <a:gd name="T19" fmla="*/ 47 h 328"/>
                <a:gd name="T20" fmla="*/ 299 w 322"/>
                <a:gd name="T21" fmla="*/ 70 h 328"/>
                <a:gd name="T22" fmla="*/ 212 w 322"/>
                <a:gd name="T23" fmla="*/ 220 h 328"/>
                <a:gd name="T24" fmla="*/ 50 w 322"/>
                <a:gd name="T25" fmla="*/ 328 h 328"/>
                <a:gd name="T26" fmla="*/ 42 w 322"/>
                <a:gd name="T27" fmla="*/ 316 h 328"/>
                <a:gd name="T28" fmla="*/ 205 w 322"/>
                <a:gd name="T29" fmla="*/ 183 h 328"/>
                <a:gd name="T30" fmla="*/ 274 w 322"/>
                <a:gd name="T31" fmla="*/ 31 h 328"/>
                <a:gd name="T32" fmla="*/ 92 w 322"/>
                <a:gd name="T33" fmla="*/ 51 h 328"/>
                <a:gd name="T34" fmla="*/ 61 w 322"/>
                <a:gd name="T35" fmla="*/ 59 h 328"/>
                <a:gd name="T36" fmla="*/ 47 w 322"/>
                <a:gd name="T37" fmla="*/ 62 h 328"/>
                <a:gd name="T38" fmla="*/ 22 w 322"/>
                <a:gd name="T39" fmla="*/ 47 h 328"/>
                <a:gd name="T40" fmla="*/ 0 w 322"/>
                <a:gd name="T41" fmla="*/ 13 h 328"/>
                <a:gd name="T42" fmla="*/ 11 w 322"/>
                <a:gd name="T43" fmla="*/ 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2" h="328">
                  <a:moveTo>
                    <a:pt x="11" y="5"/>
                  </a:moveTo>
                  <a:cubicBezTo>
                    <a:pt x="21" y="14"/>
                    <a:pt x="29" y="20"/>
                    <a:pt x="36" y="23"/>
                  </a:cubicBezTo>
                  <a:cubicBezTo>
                    <a:pt x="42" y="26"/>
                    <a:pt x="50" y="27"/>
                    <a:pt x="58" y="27"/>
                  </a:cubicBezTo>
                  <a:cubicBezTo>
                    <a:pt x="70" y="27"/>
                    <a:pt x="97" y="26"/>
                    <a:pt x="138" y="23"/>
                  </a:cubicBezTo>
                  <a:cubicBezTo>
                    <a:pt x="183" y="20"/>
                    <a:pt x="222" y="16"/>
                    <a:pt x="255" y="12"/>
                  </a:cubicBezTo>
                  <a:cubicBezTo>
                    <a:pt x="264" y="11"/>
                    <a:pt x="271" y="8"/>
                    <a:pt x="277" y="3"/>
                  </a:cubicBezTo>
                  <a:cubicBezTo>
                    <a:pt x="280" y="1"/>
                    <a:pt x="283" y="0"/>
                    <a:pt x="286" y="0"/>
                  </a:cubicBezTo>
                  <a:cubicBezTo>
                    <a:pt x="291" y="0"/>
                    <a:pt x="298" y="5"/>
                    <a:pt x="308" y="15"/>
                  </a:cubicBezTo>
                  <a:cubicBezTo>
                    <a:pt x="317" y="24"/>
                    <a:pt x="322" y="31"/>
                    <a:pt x="322" y="36"/>
                  </a:cubicBezTo>
                  <a:cubicBezTo>
                    <a:pt x="322" y="39"/>
                    <a:pt x="319" y="43"/>
                    <a:pt x="312" y="47"/>
                  </a:cubicBezTo>
                  <a:cubicBezTo>
                    <a:pt x="308" y="50"/>
                    <a:pt x="303" y="58"/>
                    <a:pt x="299" y="70"/>
                  </a:cubicBezTo>
                  <a:cubicBezTo>
                    <a:pt x="273" y="135"/>
                    <a:pt x="245" y="185"/>
                    <a:pt x="212" y="220"/>
                  </a:cubicBezTo>
                  <a:cubicBezTo>
                    <a:pt x="170" y="265"/>
                    <a:pt x="116" y="301"/>
                    <a:pt x="50" y="328"/>
                  </a:cubicBezTo>
                  <a:lnTo>
                    <a:pt x="42" y="316"/>
                  </a:lnTo>
                  <a:cubicBezTo>
                    <a:pt x="111" y="281"/>
                    <a:pt x="166" y="237"/>
                    <a:pt x="205" y="183"/>
                  </a:cubicBezTo>
                  <a:cubicBezTo>
                    <a:pt x="236" y="141"/>
                    <a:pt x="259" y="91"/>
                    <a:pt x="274" y="31"/>
                  </a:cubicBezTo>
                  <a:cubicBezTo>
                    <a:pt x="213" y="37"/>
                    <a:pt x="152" y="43"/>
                    <a:pt x="92" y="51"/>
                  </a:cubicBezTo>
                  <a:cubicBezTo>
                    <a:pt x="78" y="53"/>
                    <a:pt x="68" y="56"/>
                    <a:pt x="61" y="59"/>
                  </a:cubicBezTo>
                  <a:cubicBezTo>
                    <a:pt x="58" y="61"/>
                    <a:pt x="53" y="62"/>
                    <a:pt x="47" y="62"/>
                  </a:cubicBezTo>
                  <a:cubicBezTo>
                    <a:pt x="40" y="62"/>
                    <a:pt x="32" y="57"/>
                    <a:pt x="22" y="47"/>
                  </a:cubicBezTo>
                  <a:cubicBezTo>
                    <a:pt x="14" y="38"/>
                    <a:pt x="7" y="26"/>
                    <a:pt x="0" y="13"/>
                  </a:cubicBezTo>
                  <a:lnTo>
                    <a:pt x="11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3" name="Freeform 8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7421563" y="6221413"/>
              <a:ext cx="130175" cy="179388"/>
            </a:xfrm>
            <a:custGeom>
              <a:avLst/>
              <a:gdLst>
                <a:gd name="T0" fmla="*/ 54 w 308"/>
                <a:gd name="T1" fmla="*/ 1 h 366"/>
                <a:gd name="T2" fmla="*/ 104 w 308"/>
                <a:gd name="T3" fmla="*/ 14 h 366"/>
                <a:gd name="T4" fmla="*/ 145 w 308"/>
                <a:gd name="T5" fmla="*/ 13 h 366"/>
                <a:gd name="T6" fmla="*/ 189 w 308"/>
                <a:gd name="T7" fmla="*/ 10 h 366"/>
                <a:gd name="T8" fmla="*/ 215 w 308"/>
                <a:gd name="T9" fmla="*/ 4 h 366"/>
                <a:gd name="T10" fmla="*/ 229 w 308"/>
                <a:gd name="T11" fmla="*/ 0 h 366"/>
                <a:gd name="T12" fmla="*/ 253 w 308"/>
                <a:gd name="T13" fmla="*/ 7 h 366"/>
                <a:gd name="T14" fmla="*/ 262 w 308"/>
                <a:gd name="T15" fmla="*/ 19 h 366"/>
                <a:gd name="T16" fmla="*/ 248 w 308"/>
                <a:gd name="T17" fmla="*/ 32 h 366"/>
                <a:gd name="T18" fmla="*/ 217 w 308"/>
                <a:gd name="T19" fmla="*/ 33 h 366"/>
                <a:gd name="T20" fmla="*/ 106 w 308"/>
                <a:gd name="T21" fmla="*/ 41 h 366"/>
                <a:gd name="T22" fmla="*/ 101 w 308"/>
                <a:gd name="T23" fmla="*/ 41 h 366"/>
                <a:gd name="T24" fmla="*/ 96 w 308"/>
                <a:gd name="T25" fmla="*/ 42 h 366"/>
                <a:gd name="T26" fmla="*/ 92 w 308"/>
                <a:gd name="T27" fmla="*/ 42 h 366"/>
                <a:gd name="T28" fmla="*/ 84 w 308"/>
                <a:gd name="T29" fmla="*/ 43 h 366"/>
                <a:gd name="T30" fmla="*/ 44 w 308"/>
                <a:gd name="T31" fmla="*/ 10 h 366"/>
                <a:gd name="T32" fmla="*/ 54 w 308"/>
                <a:gd name="T33" fmla="*/ 1 h 366"/>
                <a:gd name="T34" fmla="*/ 10 w 308"/>
                <a:gd name="T35" fmla="*/ 101 h 366"/>
                <a:gd name="T36" fmla="*/ 34 w 308"/>
                <a:gd name="T37" fmla="*/ 117 h 366"/>
                <a:gd name="T38" fmla="*/ 56 w 308"/>
                <a:gd name="T39" fmla="*/ 120 h 366"/>
                <a:gd name="T40" fmla="*/ 121 w 308"/>
                <a:gd name="T41" fmla="*/ 117 h 366"/>
                <a:gd name="T42" fmla="*/ 242 w 308"/>
                <a:gd name="T43" fmla="*/ 107 h 366"/>
                <a:gd name="T44" fmla="*/ 268 w 308"/>
                <a:gd name="T45" fmla="*/ 100 h 366"/>
                <a:gd name="T46" fmla="*/ 277 w 308"/>
                <a:gd name="T47" fmla="*/ 96 h 366"/>
                <a:gd name="T48" fmla="*/ 296 w 308"/>
                <a:gd name="T49" fmla="*/ 109 h 366"/>
                <a:gd name="T50" fmla="*/ 308 w 308"/>
                <a:gd name="T51" fmla="*/ 129 h 366"/>
                <a:gd name="T52" fmla="*/ 299 w 308"/>
                <a:gd name="T53" fmla="*/ 139 h 366"/>
                <a:gd name="T54" fmla="*/ 287 w 308"/>
                <a:gd name="T55" fmla="*/ 156 h 366"/>
                <a:gd name="T56" fmla="*/ 196 w 308"/>
                <a:gd name="T57" fmla="*/ 291 h 366"/>
                <a:gd name="T58" fmla="*/ 66 w 308"/>
                <a:gd name="T59" fmla="*/ 366 h 366"/>
                <a:gd name="T60" fmla="*/ 59 w 308"/>
                <a:gd name="T61" fmla="*/ 353 h 366"/>
                <a:gd name="T62" fmla="*/ 261 w 308"/>
                <a:gd name="T63" fmla="*/ 127 h 366"/>
                <a:gd name="T64" fmla="*/ 94 w 308"/>
                <a:gd name="T65" fmla="*/ 143 h 366"/>
                <a:gd name="T66" fmla="*/ 59 w 308"/>
                <a:gd name="T67" fmla="*/ 149 h 366"/>
                <a:gd name="T68" fmla="*/ 46 w 308"/>
                <a:gd name="T69" fmla="*/ 152 h 366"/>
                <a:gd name="T70" fmla="*/ 20 w 308"/>
                <a:gd name="T71" fmla="*/ 138 h 366"/>
                <a:gd name="T72" fmla="*/ 0 w 308"/>
                <a:gd name="T73" fmla="*/ 109 h 366"/>
                <a:gd name="T74" fmla="*/ 10 w 308"/>
                <a:gd name="T75" fmla="*/ 10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8" h="366">
                  <a:moveTo>
                    <a:pt x="54" y="1"/>
                  </a:moveTo>
                  <a:cubicBezTo>
                    <a:pt x="67" y="10"/>
                    <a:pt x="84" y="14"/>
                    <a:pt x="104" y="14"/>
                  </a:cubicBezTo>
                  <a:cubicBezTo>
                    <a:pt x="116" y="14"/>
                    <a:pt x="130" y="14"/>
                    <a:pt x="145" y="13"/>
                  </a:cubicBezTo>
                  <a:cubicBezTo>
                    <a:pt x="163" y="12"/>
                    <a:pt x="178" y="11"/>
                    <a:pt x="189" y="10"/>
                  </a:cubicBezTo>
                  <a:cubicBezTo>
                    <a:pt x="201" y="8"/>
                    <a:pt x="210" y="6"/>
                    <a:pt x="215" y="4"/>
                  </a:cubicBezTo>
                  <a:cubicBezTo>
                    <a:pt x="220" y="2"/>
                    <a:pt x="225" y="0"/>
                    <a:pt x="229" y="0"/>
                  </a:cubicBezTo>
                  <a:cubicBezTo>
                    <a:pt x="238" y="0"/>
                    <a:pt x="246" y="3"/>
                    <a:pt x="253" y="7"/>
                  </a:cubicBezTo>
                  <a:cubicBezTo>
                    <a:pt x="259" y="11"/>
                    <a:pt x="262" y="15"/>
                    <a:pt x="262" y="19"/>
                  </a:cubicBezTo>
                  <a:cubicBezTo>
                    <a:pt x="262" y="28"/>
                    <a:pt x="258" y="32"/>
                    <a:pt x="248" y="32"/>
                  </a:cubicBezTo>
                  <a:cubicBezTo>
                    <a:pt x="241" y="32"/>
                    <a:pt x="231" y="33"/>
                    <a:pt x="217" y="33"/>
                  </a:cubicBezTo>
                  <a:cubicBezTo>
                    <a:pt x="190" y="34"/>
                    <a:pt x="153" y="37"/>
                    <a:pt x="106" y="41"/>
                  </a:cubicBezTo>
                  <a:cubicBezTo>
                    <a:pt x="105" y="41"/>
                    <a:pt x="103" y="41"/>
                    <a:pt x="101" y="41"/>
                  </a:cubicBezTo>
                  <a:cubicBezTo>
                    <a:pt x="98" y="41"/>
                    <a:pt x="97" y="42"/>
                    <a:pt x="96" y="42"/>
                  </a:cubicBezTo>
                  <a:cubicBezTo>
                    <a:pt x="95" y="42"/>
                    <a:pt x="93" y="42"/>
                    <a:pt x="92" y="42"/>
                  </a:cubicBezTo>
                  <a:cubicBezTo>
                    <a:pt x="88" y="43"/>
                    <a:pt x="86" y="43"/>
                    <a:pt x="84" y="43"/>
                  </a:cubicBezTo>
                  <a:cubicBezTo>
                    <a:pt x="72" y="43"/>
                    <a:pt x="59" y="32"/>
                    <a:pt x="44" y="10"/>
                  </a:cubicBezTo>
                  <a:lnTo>
                    <a:pt x="54" y="1"/>
                  </a:lnTo>
                  <a:close/>
                  <a:moveTo>
                    <a:pt x="10" y="101"/>
                  </a:moveTo>
                  <a:cubicBezTo>
                    <a:pt x="19" y="109"/>
                    <a:pt x="27" y="115"/>
                    <a:pt x="34" y="117"/>
                  </a:cubicBezTo>
                  <a:cubicBezTo>
                    <a:pt x="40" y="119"/>
                    <a:pt x="47" y="120"/>
                    <a:pt x="56" y="120"/>
                  </a:cubicBezTo>
                  <a:cubicBezTo>
                    <a:pt x="70" y="120"/>
                    <a:pt x="92" y="119"/>
                    <a:pt x="121" y="117"/>
                  </a:cubicBezTo>
                  <a:cubicBezTo>
                    <a:pt x="184" y="112"/>
                    <a:pt x="225" y="109"/>
                    <a:pt x="242" y="107"/>
                  </a:cubicBezTo>
                  <a:cubicBezTo>
                    <a:pt x="254" y="106"/>
                    <a:pt x="262" y="104"/>
                    <a:pt x="268" y="100"/>
                  </a:cubicBezTo>
                  <a:cubicBezTo>
                    <a:pt x="271" y="97"/>
                    <a:pt x="275" y="96"/>
                    <a:pt x="277" y="96"/>
                  </a:cubicBezTo>
                  <a:cubicBezTo>
                    <a:pt x="282" y="96"/>
                    <a:pt x="288" y="100"/>
                    <a:pt x="296" y="109"/>
                  </a:cubicBezTo>
                  <a:cubicBezTo>
                    <a:pt x="304" y="117"/>
                    <a:pt x="308" y="123"/>
                    <a:pt x="308" y="129"/>
                  </a:cubicBezTo>
                  <a:cubicBezTo>
                    <a:pt x="308" y="133"/>
                    <a:pt x="305" y="136"/>
                    <a:pt x="299" y="139"/>
                  </a:cubicBezTo>
                  <a:cubicBezTo>
                    <a:pt x="295" y="141"/>
                    <a:pt x="291" y="147"/>
                    <a:pt x="287" y="156"/>
                  </a:cubicBezTo>
                  <a:cubicBezTo>
                    <a:pt x="262" y="213"/>
                    <a:pt x="232" y="258"/>
                    <a:pt x="196" y="291"/>
                  </a:cubicBezTo>
                  <a:cubicBezTo>
                    <a:pt x="161" y="322"/>
                    <a:pt x="118" y="347"/>
                    <a:pt x="66" y="366"/>
                  </a:cubicBezTo>
                  <a:lnTo>
                    <a:pt x="59" y="353"/>
                  </a:lnTo>
                  <a:cubicBezTo>
                    <a:pt x="163" y="306"/>
                    <a:pt x="230" y="231"/>
                    <a:pt x="261" y="127"/>
                  </a:cubicBezTo>
                  <a:cubicBezTo>
                    <a:pt x="210" y="130"/>
                    <a:pt x="155" y="136"/>
                    <a:pt x="94" y="143"/>
                  </a:cubicBezTo>
                  <a:cubicBezTo>
                    <a:pt x="79" y="144"/>
                    <a:pt x="67" y="146"/>
                    <a:pt x="59" y="149"/>
                  </a:cubicBezTo>
                  <a:cubicBezTo>
                    <a:pt x="54" y="151"/>
                    <a:pt x="49" y="152"/>
                    <a:pt x="46" y="152"/>
                  </a:cubicBezTo>
                  <a:cubicBezTo>
                    <a:pt x="38" y="152"/>
                    <a:pt x="30" y="147"/>
                    <a:pt x="20" y="138"/>
                  </a:cubicBezTo>
                  <a:cubicBezTo>
                    <a:pt x="12" y="130"/>
                    <a:pt x="5" y="120"/>
                    <a:pt x="0" y="109"/>
                  </a:cubicBezTo>
                  <a:lnTo>
                    <a:pt x="10" y="1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4" name="Freeform 9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632700" y="6264275"/>
              <a:ext cx="119063" cy="139700"/>
            </a:xfrm>
            <a:custGeom>
              <a:avLst/>
              <a:gdLst>
                <a:gd name="T0" fmla="*/ 0 w 279"/>
                <a:gd name="T1" fmla="*/ 33 h 283"/>
                <a:gd name="T2" fmla="*/ 11 w 279"/>
                <a:gd name="T3" fmla="*/ 25 h 283"/>
                <a:gd name="T4" fmla="*/ 67 w 279"/>
                <a:gd name="T5" fmla="*/ 98 h 283"/>
                <a:gd name="T6" fmla="*/ 50 w 279"/>
                <a:gd name="T7" fmla="*/ 120 h 283"/>
                <a:gd name="T8" fmla="*/ 39 w 279"/>
                <a:gd name="T9" fmla="*/ 114 h 283"/>
                <a:gd name="T10" fmla="*/ 33 w 279"/>
                <a:gd name="T11" fmla="*/ 97 h 283"/>
                <a:gd name="T12" fmla="*/ 0 w 279"/>
                <a:gd name="T13" fmla="*/ 33 h 283"/>
                <a:gd name="T14" fmla="*/ 87 w 279"/>
                <a:gd name="T15" fmla="*/ 10 h 283"/>
                <a:gd name="T16" fmla="*/ 98 w 279"/>
                <a:gd name="T17" fmla="*/ 2 h 283"/>
                <a:gd name="T18" fmla="*/ 139 w 279"/>
                <a:gd name="T19" fmla="*/ 45 h 283"/>
                <a:gd name="T20" fmla="*/ 150 w 279"/>
                <a:gd name="T21" fmla="*/ 79 h 283"/>
                <a:gd name="T22" fmla="*/ 131 w 279"/>
                <a:gd name="T23" fmla="*/ 102 h 283"/>
                <a:gd name="T24" fmla="*/ 121 w 279"/>
                <a:gd name="T25" fmla="*/ 96 h 283"/>
                <a:gd name="T26" fmla="*/ 116 w 279"/>
                <a:gd name="T27" fmla="*/ 77 h 283"/>
                <a:gd name="T28" fmla="*/ 87 w 279"/>
                <a:gd name="T29" fmla="*/ 10 h 283"/>
                <a:gd name="T30" fmla="*/ 56 w 279"/>
                <a:gd name="T31" fmla="*/ 283 h 283"/>
                <a:gd name="T32" fmla="*/ 49 w 279"/>
                <a:gd name="T33" fmla="*/ 272 h 283"/>
                <a:gd name="T34" fmla="*/ 173 w 279"/>
                <a:gd name="T35" fmla="*/ 171 h 283"/>
                <a:gd name="T36" fmla="*/ 236 w 279"/>
                <a:gd name="T37" fmla="*/ 53 h 283"/>
                <a:gd name="T38" fmla="*/ 241 w 279"/>
                <a:gd name="T39" fmla="*/ 29 h 283"/>
                <a:gd name="T40" fmla="*/ 222 w 279"/>
                <a:gd name="T41" fmla="*/ 11 h 283"/>
                <a:gd name="T42" fmla="*/ 226 w 279"/>
                <a:gd name="T43" fmla="*/ 0 h 283"/>
                <a:gd name="T44" fmla="*/ 266 w 279"/>
                <a:gd name="T45" fmla="*/ 15 h 283"/>
                <a:gd name="T46" fmla="*/ 279 w 279"/>
                <a:gd name="T47" fmla="*/ 34 h 283"/>
                <a:gd name="T48" fmla="*/ 276 w 279"/>
                <a:gd name="T49" fmla="*/ 45 h 283"/>
                <a:gd name="T50" fmla="*/ 266 w 279"/>
                <a:gd name="T51" fmla="*/ 64 h 283"/>
                <a:gd name="T52" fmla="*/ 178 w 279"/>
                <a:gd name="T53" fmla="*/ 204 h 283"/>
                <a:gd name="T54" fmla="*/ 56 w 279"/>
                <a:gd name="T5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" h="283">
                  <a:moveTo>
                    <a:pt x="0" y="33"/>
                  </a:moveTo>
                  <a:lnTo>
                    <a:pt x="11" y="25"/>
                  </a:lnTo>
                  <a:cubicBezTo>
                    <a:pt x="48" y="51"/>
                    <a:pt x="67" y="75"/>
                    <a:pt x="67" y="98"/>
                  </a:cubicBezTo>
                  <a:cubicBezTo>
                    <a:pt x="67" y="113"/>
                    <a:pt x="61" y="120"/>
                    <a:pt x="50" y="120"/>
                  </a:cubicBezTo>
                  <a:cubicBezTo>
                    <a:pt x="45" y="120"/>
                    <a:pt x="41" y="118"/>
                    <a:pt x="39" y="114"/>
                  </a:cubicBezTo>
                  <a:cubicBezTo>
                    <a:pt x="37" y="112"/>
                    <a:pt x="35" y="106"/>
                    <a:pt x="33" y="97"/>
                  </a:cubicBezTo>
                  <a:cubicBezTo>
                    <a:pt x="29" y="76"/>
                    <a:pt x="18" y="55"/>
                    <a:pt x="0" y="33"/>
                  </a:cubicBezTo>
                  <a:close/>
                  <a:moveTo>
                    <a:pt x="87" y="10"/>
                  </a:moveTo>
                  <a:lnTo>
                    <a:pt x="98" y="2"/>
                  </a:lnTo>
                  <a:cubicBezTo>
                    <a:pt x="118" y="19"/>
                    <a:pt x="132" y="33"/>
                    <a:pt x="139" y="45"/>
                  </a:cubicBezTo>
                  <a:cubicBezTo>
                    <a:pt x="146" y="56"/>
                    <a:pt x="150" y="68"/>
                    <a:pt x="150" y="79"/>
                  </a:cubicBezTo>
                  <a:cubicBezTo>
                    <a:pt x="150" y="94"/>
                    <a:pt x="144" y="102"/>
                    <a:pt x="131" y="102"/>
                  </a:cubicBezTo>
                  <a:cubicBezTo>
                    <a:pt x="126" y="102"/>
                    <a:pt x="123" y="100"/>
                    <a:pt x="121" y="96"/>
                  </a:cubicBezTo>
                  <a:cubicBezTo>
                    <a:pt x="119" y="93"/>
                    <a:pt x="117" y="86"/>
                    <a:pt x="116" y="77"/>
                  </a:cubicBezTo>
                  <a:cubicBezTo>
                    <a:pt x="112" y="54"/>
                    <a:pt x="102" y="32"/>
                    <a:pt x="87" y="10"/>
                  </a:cubicBezTo>
                  <a:close/>
                  <a:moveTo>
                    <a:pt x="56" y="283"/>
                  </a:moveTo>
                  <a:lnTo>
                    <a:pt x="49" y="272"/>
                  </a:lnTo>
                  <a:cubicBezTo>
                    <a:pt x="102" y="239"/>
                    <a:pt x="144" y="206"/>
                    <a:pt x="173" y="171"/>
                  </a:cubicBezTo>
                  <a:cubicBezTo>
                    <a:pt x="202" y="136"/>
                    <a:pt x="223" y="97"/>
                    <a:pt x="236" y="53"/>
                  </a:cubicBezTo>
                  <a:cubicBezTo>
                    <a:pt x="239" y="42"/>
                    <a:pt x="241" y="34"/>
                    <a:pt x="241" y="29"/>
                  </a:cubicBezTo>
                  <a:cubicBezTo>
                    <a:pt x="241" y="23"/>
                    <a:pt x="234" y="17"/>
                    <a:pt x="222" y="11"/>
                  </a:cubicBezTo>
                  <a:lnTo>
                    <a:pt x="226" y="0"/>
                  </a:lnTo>
                  <a:cubicBezTo>
                    <a:pt x="243" y="4"/>
                    <a:pt x="256" y="9"/>
                    <a:pt x="266" y="15"/>
                  </a:cubicBezTo>
                  <a:cubicBezTo>
                    <a:pt x="275" y="21"/>
                    <a:pt x="279" y="28"/>
                    <a:pt x="279" y="34"/>
                  </a:cubicBezTo>
                  <a:cubicBezTo>
                    <a:pt x="279" y="38"/>
                    <a:pt x="278" y="42"/>
                    <a:pt x="276" y="45"/>
                  </a:cubicBezTo>
                  <a:cubicBezTo>
                    <a:pt x="272" y="50"/>
                    <a:pt x="269" y="56"/>
                    <a:pt x="266" y="64"/>
                  </a:cubicBezTo>
                  <a:cubicBezTo>
                    <a:pt x="241" y="125"/>
                    <a:pt x="211" y="171"/>
                    <a:pt x="178" y="204"/>
                  </a:cubicBezTo>
                  <a:cubicBezTo>
                    <a:pt x="148" y="232"/>
                    <a:pt x="108" y="259"/>
                    <a:pt x="56" y="28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5" name="Freeform 9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826375" y="6213475"/>
              <a:ext cx="138113" cy="184150"/>
            </a:xfrm>
            <a:custGeom>
              <a:avLst/>
              <a:gdLst>
                <a:gd name="T0" fmla="*/ 159 w 322"/>
                <a:gd name="T1" fmla="*/ 79 h 375"/>
                <a:gd name="T2" fmla="*/ 257 w 322"/>
                <a:gd name="T3" fmla="*/ 68 h 375"/>
                <a:gd name="T4" fmla="*/ 278 w 322"/>
                <a:gd name="T5" fmla="*/ 60 h 375"/>
                <a:gd name="T6" fmla="*/ 289 w 322"/>
                <a:gd name="T7" fmla="*/ 55 h 375"/>
                <a:gd name="T8" fmla="*/ 307 w 322"/>
                <a:gd name="T9" fmla="*/ 69 h 375"/>
                <a:gd name="T10" fmla="*/ 322 w 322"/>
                <a:gd name="T11" fmla="*/ 91 h 375"/>
                <a:gd name="T12" fmla="*/ 314 w 322"/>
                <a:gd name="T13" fmla="*/ 101 h 375"/>
                <a:gd name="T14" fmla="*/ 296 w 322"/>
                <a:gd name="T15" fmla="*/ 126 h 375"/>
                <a:gd name="T16" fmla="*/ 179 w 322"/>
                <a:gd name="T17" fmla="*/ 286 h 375"/>
                <a:gd name="T18" fmla="*/ 22 w 322"/>
                <a:gd name="T19" fmla="*/ 375 h 375"/>
                <a:gd name="T20" fmla="*/ 16 w 322"/>
                <a:gd name="T21" fmla="*/ 362 h 375"/>
                <a:gd name="T22" fmla="*/ 181 w 322"/>
                <a:gd name="T23" fmla="*/ 248 h 375"/>
                <a:gd name="T24" fmla="*/ 279 w 322"/>
                <a:gd name="T25" fmla="*/ 87 h 375"/>
                <a:gd name="T26" fmla="*/ 145 w 322"/>
                <a:gd name="T27" fmla="*/ 100 h 375"/>
                <a:gd name="T28" fmla="*/ 85 w 322"/>
                <a:gd name="T29" fmla="*/ 169 h 375"/>
                <a:gd name="T30" fmla="*/ 8 w 322"/>
                <a:gd name="T31" fmla="*/ 224 h 375"/>
                <a:gd name="T32" fmla="*/ 0 w 322"/>
                <a:gd name="T33" fmla="*/ 212 h 375"/>
                <a:gd name="T34" fmla="*/ 128 w 322"/>
                <a:gd name="T35" fmla="*/ 77 h 375"/>
                <a:gd name="T36" fmla="*/ 150 w 322"/>
                <a:gd name="T37" fmla="*/ 32 h 375"/>
                <a:gd name="T38" fmla="*/ 128 w 322"/>
                <a:gd name="T39" fmla="*/ 13 h 375"/>
                <a:gd name="T40" fmla="*/ 132 w 322"/>
                <a:gd name="T41" fmla="*/ 0 h 375"/>
                <a:gd name="T42" fmla="*/ 176 w 322"/>
                <a:gd name="T43" fmla="*/ 13 h 375"/>
                <a:gd name="T44" fmla="*/ 189 w 322"/>
                <a:gd name="T45" fmla="*/ 29 h 375"/>
                <a:gd name="T46" fmla="*/ 186 w 322"/>
                <a:gd name="T47" fmla="*/ 41 h 375"/>
                <a:gd name="T48" fmla="*/ 159 w 322"/>
                <a:gd name="T49" fmla="*/ 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375">
                  <a:moveTo>
                    <a:pt x="159" y="79"/>
                  </a:moveTo>
                  <a:cubicBezTo>
                    <a:pt x="187" y="77"/>
                    <a:pt x="220" y="73"/>
                    <a:pt x="257" y="68"/>
                  </a:cubicBezTo>
                  <a:cubicBezTo>
                    <a:pt x="266" y="67"/>
                    <a:pt x="273" y="64"/>
                    <a:pt x="278" y="60"/>
                  </a:cubicBezTo>
                  <a:cubicBezTo>
                    <a:pt x="282" y="57"/>
                    <a:pt x="285" y="55"/>
                    <a:pt x="289" y="55"/>
                  </a:cubicBezTo>
                  <a:cubicBezTo>
                    <a:pt x="292" y="55"/>
                    <a:pt x="298" y="60"/>
                    <a:pt x="307" y="69"/>
                  </a:cubicBezTo>
                  <a:cubicBezTo>
                    <a:pt x="317" y="79"/>
                    <a:pt x="322" y="86"/>
                    <a:pt x="322" y="91"/>
                  </a:cubicBezTo>
                  <a:cubicBezTo>
                    <a:pt x="322" y="95"/>
                    <a:pt x="319" y="98"/>
                    <a:pt x="314" y="101"/>
                  </a:cubicBezTo>
                  <a:cubicBezTo>
                    <a:pt x="308" y="105"/>
                    <a:pt x="302" y="113"/>
                    <a:pt x="296" y="126"/>
                  </a:cubicBezTo>
                  <a:cubicBezTo>
                    <a:pt x="262" y="194"/>
                    <a:pt x="223" y="247"/>
                    <a:pt x="179" y="286"/>
                  </a:cubicBezTo>
                  <a:cubicBezTo>
                    <a:pt x="137" y="324"/>
                    <a:pt x="85" y="353"/>
                    <a:pt x="22" y="375"/>
                  </a:cubicBezTo>
                  <a:lnTo>
                    <a:pt x="16" y="362"/>
                  </a:lnTo>
                  <a:cubicBezTo>
                    <a:pt x="85" y="330"/>
                    <a:pt x="140" y="292"/>
                    <a:pt x="181" y="248"/>
                  </a:cubicBezTo>
                  <a:cubicBezTo>
                    <a:pt x="220" y="206"/>
                    <a:pt x="252" y="153"/>
                    <a:pt x="279" y="87"/>
                  </a:cubicBezTo>
                  <a:lnTo>
                    <a:pt x="145" y="100"/>
                  </a:lnTo>
                  <a:cubicBezTo>
                    <a:pt x="125" y="127"/>
                    <a:pt x="105" y="150"/>
                    <a:pt x="85" y="169"/>
                  </a:cubicBezTo>
                  <a:cubicBezTo>
                    <a:pt x="63" y="189"/>
                    <a:pt x="37" y="208"/>
                    <a:pt x="8" y="224"/>
                  </a:cubicBezTo>
                  <a:lnTo>
                    <a:pt x="0" y="212"/>
                  </a:lnTo>
                  <a:cubicBezTo>
                    <a:pt x="51" y="174"/>
                    <a:pt x="94" y="128"/>
                    <a:pt x="128" y="77"/>
                  </a:cubicBezTo>
                  <a:cubicBezTo>
                    <a:pt x="143" y="55"/>
                    <a:pt x="150" y="40"/>
                    <a:pt x="150" y="32"/>
                  </a:cubicBezTo>
                  <a:cubicBezTo>
                    <a:pt x="150" y="25"/>
                    <a:pt x="142" y="18"/>
                    <a:pt x="128" y="13"/>
                  </a:cubicBezTo>
                  <a:lnTo>
                    <a:pt x="132" y="0"/>
                  </a:lnTo>
                  <a:cubicBezTo>
                    <a:pt x="150" y="2"/>
                    <a:pt x="165" y="7"/>
                    <a:pt x="176" y="13"/>
                  </a:cubicBezTo>
                  <a:cubicBezTo>
                    <a:pt x="185" y="18"/>
                    <a:pt x="189" y="23"/>
                    <a:pt x="189" y="29"/>
                  </a:cubicBezTo>
                  <a:cubicBezTo>
                    <a:pt x="189" y="32"/>
                    <a:pt x="188" y="36"/>
                    <a:pt x="186" y="41"/>
                  </a:cubicBezTo>
                  <a:cubicBezTo>
                    <a:pt x="176" y="54"/>
                    <a:pt x="167" y="67"/>
                    <a:pt x="159" y="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6" name="Freeform 9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020050" y="6229350"/>
              <a:ext cx="158750" cy="158750"/>
            </a:xfrm>
            <a:custGeom>
              <a:avLst/>
              <a:gdLst>
                <a:gd name="T0" fmla="*/ 215 w 369"/>
                <a:gd name="T1" fmla="*/ 167 h 320"/>
                <a:gd name="T2" fmla="*/ 348 w 369"/>
                <a:gd name="T3" fmla="*/ 247 h 320"/>
                <a:gd name="T4" fmla="*/ 369 w 369"/>
                <a:gd name="T5" fmla="*/ 283 h 320"/>
                <a:gd name="T6" fmla="*/ 352 w 369"/>
                <a:gd name="T7" fmla="*/ 305 h 320"/>
                <a:gd name="T8" fmla="*/ 337 w 369"/>
                <a:gd name="T9" fmla="*/ 293 h 320"/>
                <a:gd name="T10" fmla="*/ 205 w 369"/>
                <a:gd name="T11" fmla="*/ 179 h 320"/>
                <a:gd name="T12" fmla="*/ 113 w 369"/>
                <a:gd name="T13" fmla="*/ 264 h 320"/>
                <a:gd name="T14" fmla="*/ 5 w 369"/>
                <a:gd name="T15" fmla="*/ 320 h 320"/>
                <a:gd name="T16" fmla="*/ 0 w 369"/>
                <a:gd name="T17" fmla="*/ 307 h 320"/>
                <a:gd name="T18" fmla="*/ 163 w 369"/>
                <a:gd name="T19" fmla="*/ 184 h 320"/>
                <a:gd name="T20" fmla="*/ 255 w 369"/>
                <a:gd name="T21" fmla="*/ 30 h 320"/>
                <a:gd name="T22" fmla="*/ 121 w 369"/>
                <a:gd name="T23" fmla="*/ 49 h 320"/>
                <a:gd name="T24" fmla="*/ 105 w 369"/>
                <a:gd name="T25" fmla="*/ 53 h 320"/>
                <a:gd name="T26" fmla="*/ 92 w 369"/>
                <a:gd name="T27" fmla="*/ 56 h 320"/>
                <a:gd name="T28" fmla="*/ 72 w 369"/>
                <a:gd name="T29" fmla="*/ 40 h 320"/>
                <a:gd name="T30" fmla="*/ 55 w 369"/>
                <a:gd name="T31" fmla="*/ 11 h 320"/>
                <a:gd name="T32" fmla="*/ 66 w 369"/>
                <a:gd name="T33" fmla="*/ 4 h 320"/>
                <a:gd name="T34" fmla="*/ 83 w 369"/>
                <a:gd name="T35" fmla="*/ 20 h 320"/>
                <a:gd name="T36" fmla="*/ 103 w 369"/>
                <a:gd name="T37" fmla="*/ 24 h 320"/>
                <a:gd name="T38" fmla="*/ 242 w 369"/>
                <a:gd name="T39" fmla="*/ 12 h 320"/>
                <a:gd name="T40" fmla="*/ 261 w 369"/>
                <a:gd name="T41" fmla="*/ 5 h 320"/>
                <a:gd name="T42" fmla="*/ 271 w 369"/>
                <a:gd name="T43" fmla="*/ 0 h 320"/>
                <a:gd name="T44" fmla="*/ 289 w 369"/>
                <a:gd name="T45" fmla="*/ 13 h 320"/>
                <a:gd name="T46" fmla="*/ 302 w 369"/>
                <a:gd name="T47" fmla="*/ 33 h 320"/>
                <a:gd name="T48" fmla="*/ 296 w 369"/>
                <a:gd name="T49" fmla="*/ 41 h 320"/>
                <a:gd name="T50" fmla="*/ 279 w 369"/>
                <a:gd name="T51" fmla="*/ 60 h 320"/>
                <a:gd name="T52" fmla="*/ 215 w 369"/>
                <a:gd name="T53" fmla="*/ 1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9" h="320">
                  <a:moveTo>
                    <a:pt x="215" y="167"/>
                  </a:moveTo>
                  <a:cubicBezTo>
                    <a:pt x="276" y="192"/>
                    <a:pt x="320" y="219"/>
                    <a:pt x="348" y="247"/>
                  </a:cubicBezTo>
                  <a:cubicBezTo>
                    <a:pt x="362" y="261"/>
                    <a:pt x="369" y="273"/>
                    <a:pt x="369" y="283"/>
                  </a:cubicBezTo>
                  <a:cubicBezTo>
                    <a:pt x="369" y="298"/>
                    <a:pt x="364" y="305"/>
                    <a:pt x="352" y="305"/>
                  </a:cubicBezTo>
                  <a:cubicBezTo>
                    <a:pt x="347" y="305"/>
                    <a:pt x="343" y="301"/>
                    <a:pt x="337" y="293"/>
                  </a:cubicBezTo>
                  <a:cubicBezTo>
                    <a:pt x="307" y="249"/>
                    <a:pt x="263" y="210"/>
                    <a:pt x="205" y="179"/>
                  </a:cubicBezTo>
                  <a:cubicBezTo>
                    <a:pt x="177" y="213"/>
                    <a:pt x="146" y="241"/>
                    <a:pt x="113" y="264"/>
                  </a:cubicBezTo>
                  <a:cubicBezTo>
                    <a:pt x="81" y="286"/>
                    <a:pt x="46" y="304"/>
                    <a:pt x="5" y="320"/>
                  </a:cubicBezTo>
                  <a:lnTo>
                    <a:pt x="0" y="307"/>
                  </a:lnTo>
                  <a:cubicBezTo>
                    <a:pt x="68" y="271"/>
                    <a:pt x="122" y="230"/>
                    <a:pt x="163" y="184"/>
                  </a:cubicBezTo>
                  <a:cubicBezTo>
                    <a:pt x="201" y="142"/>
                    <a:pt x="232" y="90"/>
                    <a:pt x="255" y="30"/>
                  </a:cubicBezTo>
                  <a:cubicBezTo>
                    <a:pt x="196" y="38"/>
                    <a:pt x="152" y="44"/>
                    <a:pt x="121" y="49"/>
                  </a:cubicBezTo>
                  <a:cubicBezTo>
                    <a:pt x="113" y="50"/>
                    <a:pt x="108" y="52"/>
                    <a:pt x="105" y="53"/>
                  </a:cubicBezTo>
                  <a:cubicBezTo>
                    <a:pt x="101" y="55"/>
                    <a:pt x="96" y="56"/>
                    <a:pt x="92" y="56"/>
                  </a:cubicBezTo>
                  <a:cubicBezTo>
                    <a:pt x="87" y="56"/>
                    <a:pt x="80" y="50"/>
                    <a:pt x="72" y="40"/>
                  </a:cubicBezTo>
                  <a:cubicBezTo>
                    <a:pt x="65" y="31"/>
                    <a:pt x="59" y="21"/>
                    <a:pt x="55" y="11"/>
                  </a:cubicBezTo>
                  <a:lnTo>
                    <a:pt x="66" y="4"/>
                  </a:lnTo>
                  <a:cubicBezTo>
                    <a:pt x="73" y="12"/>
                    <a:pt x="79" y="18"/>
                    <a:pt x="83" y="20"/>
                  </a:cubicBezTo>
                  <a:cubicBezTo>
                    <a:pt x="88" y="22"/>
                    <a:pt x="95" y="24"/>
                    <a:pt x="103" y="24"/>
                  </a:cubicBezTo>
                  <a:cubicBezTo>
                    <a:pt x="137" y="24"/>
                    <a:pt x="183" y="20"/>
                    <a:pt x="242" y="12"/>
                  </a:cubicBezTo>
                  <a:cubicBezTo>
                    <a:pt x="249" y="11"/>
                    <a:pt x="255" y="9"/>
                    <a:pt x="261" y="5"/>
                  </a:cubicBezTo>
                  <a:cubicBezTo>
                    <a:pt x="266" y="2"/>
                    <a:pt x="269" y="0"/>
                    <a:pt x="271" y="0"/>
                  </a:cubicBezTo>
                  <a:cubicBezTo>
                    <a:pt x="274" y="0"/>
                    <a:pt x="280" y="5"/>
                    <a:pt x="289" y="13"/>
                  </a:cubicBezTo>
                  <a:cubicBezTo>
                    <a:pt x="298" y="22"/>
                    <a:pt x="302" y="28"/>
                    <a:pt x="302" y="33"/>
                  </a:cubicBezTo>
                  <a:cubicBezTo>
                    <a:pt x="302" y="36"/>
                    <a:pt x="300" y="39"/>
                    <a:pt x="296" y="41"/>
                  </a:cubicBezTo>
                  <a:cubicBezTo>
                    <a:pt x="289" y="44"/>
                    <a:pt x="283" y="50"/>
                    <a:pt x="279" y="60"/>
                  </a:cubicBezTo>
                  <a:cubicBezTo>
                    <a:pt x="259" y="100"/>
                    <a:pt x="238" y="136"/>
                    <a:pt x="215" y="16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42" name="テキスト ボックス 1641"/>
          <p:cNvSpPr txBox="1"/>
          <p:nvPr/>
        </p:nvSpPr>
        <p:spPr>
          <a:xfrm>
            <a:off x="1643153" y="3790315"/>
            <a:ext cx="5857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本研究の値は </a:t>
            </a:r>
            <a:r>
              <a:rPr kumimoji="1" lang="en-US" altLang="ja-JP" dirty="0" smtClean="0"/>
              <a:t>10 </a:t>
            </a:r>
            <a:r>
              <a:rPr kumimoji="1" lang="ja-JP" altLang="en-US" dirty="0" smtClean="0"/>
              <a:t>金星日 （</a:t>
            </a:r>
            <a:r>
              <a:rPr kumimoji="1" lang="en-US" altLang="ja-JP" dirty="0" smtClean="0"/>
              <a:t>= </a:t>
            </a:r>
            <a:r>
              <a:rPr lang="en-US" altLang="ja-JP" dirty="0" smtClean="0"/>
              <a:t>1170 </a:t>
            </a:r>
            <a:r>
              <a:rPr lang="ja-JP" altLang="en-US" dirty="0" smtClean="0"/>
              <a:t>地球日） の平均</a:t>
            </a:r>
            <a:r>
              <a:rPr lang="en-US" altLang="ja-JP" dirty="0" smtClean="0"/>
              <a:t>.</a:t>
            </a:r>
          </a:p>
          <a:p>
            <a:r>
              <a:rPr lang="en-US" altLang="ja-JP" dirty="0" err="1" smtClean="0"/>
              <a:t>Lebonnois</a:t>
            </a:r>
            <a:r>
              <a:rPr lang="en-US" altLang="ja-JP" dirty="0" smtClean="0"/>
              <a:t> et al. (2010) </a:t>
            </a:r>
            <a:r>
              <a:rPr lang="ja-JP" altLang="en-US" dirty="0" smtClean="0"/>
              <a:t>の値は </a:t>
            </a:r>
            <a:r>
              <a:rPr lang="en-US" altLang="ja-JP" dirty="0" smtClean="0"/>
              <a:t>2 </a:t>
            </a:r>
            <a:r>
              <a:rPr lang="ja-JP" altLang="en-US" dirty="0" smtClean="0"/>
              <a:t>金星日の平均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東向きを正とする（自転方向</a:t>
            </a:r>
            <a:r>
              <a:rPr lang="en-US" altLang="ja-JP" dirty="0" smtClean="0"/>
              <a:t>/</a:t>
            </a:r>
            <a:r>
              <a:rPr lang="ja-JP" altLang="en-US" dirty="0" smtClean="0"/>
              <a:t>スーパーローテーションは負）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014" name="テキスト ボックス 2013"/>
          <p:cNvSpPr txBox="1"/>
          <p:nvPr/>
        </p:nvSpPr>
        <p:spPr>
          <a:xfrm>
            <a:off x="6516216" y="500345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地面摩擦トルク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15" name="テキスト ボックス 2014"/>
          <p:cNvSpPr txBox="1"/>
          <p:nvPr/>
        </p:nvSpPr>
        <p:spPr>
          <a:xfrm>
            <a:off x="5376033" y="500345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山岳トルク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016" name="テキスト ボックス 2015"/>
          <p:cNvSpPr txBox="1"/>
          <p:nvPr/>
        </p:nvSpPr>
        <p:spPr>
          <a:xfrm>
            <a:off x="1364497" y="50034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時間変化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017" name="正方形/長方形 2016"/>
          <p:cNvSpPr/>
          <p:nvPr/>
        </p:nvSpPr>
        <p:spPr>
          <a:xfrm>
            <a:off x="5373713" y="5388211"/>
            <a:ext cx="1227137" cy="7565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8" name="正方形/長方形 2017"/>
          <p:cNvSpPr/>
          <p:nvPr/>
        </p:nvSpPr>
        <p:spPr>
          <a:xfrm>
            <a:off x="6811964" y="5388211"/>
            <a:ext cx="1041399" cy="75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0" name="正方形/長方形 2019"/>
          <p:cNvSpPr/>
          <p:nvPr/>
        </p:nvSpPr>
        <p:spPr>
          <a:xfrm>
            <a:off x="1547813" y="5388211"/>
            <a:ext cx="577851" cy="7565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524000" y="13970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778035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61384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1098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本研究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(kg s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day</a:t>
                      </a:r>
                      <a:r>
                        <a:rPr kumimoji="1" lang="en-US" altLang="ja-JP" baseline="30000" dirty="0" smtClean="0"/>
                        <a:t>-1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Lebonnois</a:t>
                      </a:r>
                      <a:r>
                        <a:rPr kumimoji="1" lang="en-US" altLang="ja-JP" dirty="0" smtClean="0"/>
                        <a:t> et al. (2010) (kg s</a:t>
                      </a:r>
                      <a:r>
                        <a:rPr kumimoji="1" lang="en-US" altLang="ja-JP" baseline="30000" dirty="0" smtClean="0"/>
                        <a:t>-2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1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山岳トルク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-5.31×10</a:t>
                      </a:r>
                      <a:r>
                        <a:rPr kumimoji="1" lang="en-US" altLang="ja-JP" baseline="30000" dirty="0" smtClean="0"/>
                        <a:t>8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-3.7×10</a:t>
                      </a:r>
                      <a:r>
                        <a:rPr kumimoji="1" lang="en-US" altLang="ja-JP" baseline="30000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8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地面摩擦トルク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5.21×10</a:t>
                      </a:r>
                      <a:r>
                        <a:rPr kumimoji="1" lang="en-US" altLang="ja-JP" baseline="30000" dirty="0" smtClean="0"/>
                        <a:t>8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-1.5×10</a:t>
                      </a:r>
                      <a:r>
                        <a:rPr kumimoji="1" lang="en-US" altLang="ja-JP" baseline="30000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時間変化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-9.43×10</a:t>
                      </a:r>
                      <a:r>
                        <a:rPr kumimoji="1" lang="en-US" altLang="ja-JP" baseline="30000" dirty="0" smtClean="0"/>
                        <a:t>6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-2.3×10</a:t>
                      </a:r>
                      <a:r>
                        <a:rPr kumimoji="1" lang="en-US" altLang="ja-JP" baseline="30000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1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残差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-1.61×10</a:t>
                      </a:r>
                      <a:r>
                        <a:rPr kumimoji="1" lang="en-US" altLang="ja-JP" baseline="30000" dirty="0" smtClean="0"/>
                        <a:t>6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3.6×10</a:t>
                      </a:r>
                      <a:r>
                        <a:rPr kumimoji="1" lang="en-US" altLang="ja-JP" baseline="30000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8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実験結果①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観測結果との比較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15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  <a:endParaRPr kumimoji="1" lang="en-US" altLang="ja-JP" dirty="0"/>
          </a:p>
          <a:p>
            <a:r>
              <a:rPr lang="ja-JP" altLang="en-US" dirty="0"/>
              <a:t>モデルの概要</a:t>
            </a:r>
            <a:endParaRPr lang="en-US" altLang="ja-JP" dirty="0"/>
          </a:p>
          <a:p>
            <a:r>
              <a:rPr kumimoji="1" lang="ja-JP" altLang="en-US" dirty="0"/>
              <a:t>実験設定</a:t>
            </a:r>
            <a:endParaRPr kumimoji="1" lang="en-US" altLang="ja-JP" dirty="0"/>
          </a:p>
          <a:p>
            <a:r>
              <a:rPr lang="ja-JP" altLang="en-US" dirty="0"/>
              <a:t>実験結果</a:t>
            </a:r>
            <a:endParaRPr lang="en-US" altLang="ja-JP" dirty="0"/>
          </a:p>
          <a:p>
            <a:r>
              <a:rPr kumimoji="1" lang="ja-JP" altLang="en-US" dirty="0"/>
              <a:t>まとめ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770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VIRA </a:t>
            </a:r>
            <a:r>
              <a:rPr kumimoji="1" lang="ja-JP" altLang="en-US" dirty="0"/>
              <a:t>との比較</a:t>
            </a:r>
            <a:r>
              <a:rPr kumimoji="1" lang="en-US" altLang="ja-JP" dirty="0"/>
              <a:t>: </a:t>
            </a:r>
            <a:r>
              <a:rPr kumimoji="1" lang="ja-JP" altLang="en-US" dirty="0"/>
              <a:t>温度分布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VIRA </a:t>
            </a:r>
            <a:r>
              <a:rPr kumimoji="1" lang="ja-JP" altLang="en-US" dirty="0"/>
              <a:t>とほぼ</a:t>
            </a:r>
            <a:r>
              <a:rPr kumimoji="1" lang="ja-JP" altLang="en-US" dirty="0" smtClean="0"/>
              <a:t>同じ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左</a:t>
            </a:r>
            <a:r>
              <a:rPr lang="ja-JP" altLang="en-US" dirty="0" smtClean="0"/>
              <a:t>の図のスケールでは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VIRA </a:t>
            </a:r>
            <a:r>
              <a:rPr lang="ja-JP" altLang="en-US" dirty="0" smtClean="0"/>
              <a:t>との差は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最大で </a:t>
            </a:r>
            <a:r>
              <a:rPr lang="en-US" altLang="ja-JP" dirty="0" smtClean="0">
                <a:sym typeface="Symbol" panose="05050102010706020507" pitchFamily="18" charset="2"/>
              </a:rPr>
              <a:t>20 K.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 VIRA</a:t>
            </a:r>
          </a:p>
          <a:p>
            <a:pPr lvl="1"/>
            <a:r>
              <a:rPr lang="en-US" altLang="ja-JP" dirty="0"/>
              <a:t>the Venus International Reference Atmosphere</a:t>
            </a:r>
          </a:p>
          <a:p>
            <a:pPr lvl="1"/>
            <a:r>
              <a:rPr lang="en-US" altLang="ja-JP" dirty="0" err="1"/>
              <a:t>Seiff</a:t>
            </a:r>
            <a:r>
              <a:rPr lang="en-US" altLang="ja-JP" dirty="0"/>
              <a:t> et al. (1985)</a:t>
            </a:r>
          </a:p>
          <a:p>
            <a:pPr lvl="1"/>
            <a:r>
              <a:rPr lang="ja-JP" altLang="en-US" dirty="0"/>
              <a:t>過去の観測結果に基づく金星のモデル大気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図</a:t>
            </a:r>
            <a:r>
              <a:rPr lang="en-US" altLang="ja-JP" dirty="0"/>
              <a:t>: </a:t>
            </a:r>
            <a:r>
              <a:rPr lang="ja-JP" altLang="en-US" dirty="0"/>
              <a:t>低緯度における鉛直温度分布</a:t>
            </a:r>
            <a:endParaRPr kumimoji="1" lang="ja-JP" altLang="en-US" dirty="0"/>
          </a:p>
        </p:txBody>
      </p:sp>
      <p:pic>
        <p:nvPicPr>
          <p:cNvPr id="1030" name="Picture 6" descr="https://www.gfd-dennou.org/arch/dcpam/sample/2018-09-05_shiojich/Venus_topog_T15L52_topogT12/figdir/dcl_zm_Temp_at_eq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8089" r="24411" b="11986"/>
          <a:stretch/>
        </p:blipFill>
        <p:spPr bwMode="auto">
          <a:xfrm>
            <a:off x="251520" y="1628800"/>
            <a:ext cx="4253024" cy="43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125930-845A-428D-9036-C3BCAD98A798}"/>
              </a:ext>
            </a:extLst>
          </p:cNvPr>
          <p:cNvSpPr txBox="1"/>
          <p:nvPr/>
        </p:nvSpPr>
        <p:spPr>
          <a:xfrm>
            <a:off x="1010189" y="5967756"/>
            <a:ext cx="273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ja-JP" altLang="en-US" dirty="0"/>
              <a:t>温度分布</a:t>
            </a:r>
            <a:endParaRPr lang="en-US" altLang="ja-JP" dirty="0"/>
          </a:p>
          <a:p>
            <a:pPr algn="ctr"/>
            <a:r>
              <a:rPr lang="en-US" altLang="ja-JP" dirty="0"/>
              <a:t>(</a:t>
            </a:r>
            <a:r>
              <a:rPr lang="ja-JP" altLang="en-US" dirty="0"/>
              <a:t>赤線</a:t>
            </a:r>
            <a:r>
              <a:rPr lang="en-US" altLang="ja-JP" dirty="0"/>
              <a:t>: DCPAM, </a:t>
            </a:r>
            <a:r>
              <a:rPr lang="ja-JP" altLang="en-US" dirty="0"/>
              <a:t>青線</a:t>
            </a:r>
            <a:r>
              <a:rPr lang="en-US" altLang="ja-JP" dirty="0"/>
              <a:t>: VIRA)</a:t>
            </a:r>
          </a:p>
        </p:txBody>
      </p:sp>
    </p:spTree>
    <p:extLst>
      <p:ext uri="{BB962C8B-B14F-4D97-AF65-F5344CB8AC3E}">
        <p14:creationId xmlns:p14="http://schemas.microsoft.com/office/powerpoint/2010/main" val="15713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VIRA </a:t>
            </a:r>
            <a:r>
              <a:rPr kumimoji="1" lang="ja-JP" altLang="en-US" dirty="0"/>
              <a:t>との比較</a:t>
            </a:r>
            <a:r>
              <a:rPr kumimoji="1" lang="en-US" altLang="ja-JP" dirty="0"/>
              <a:t>: </a:t>
            </a:r>
            <a:r>
              <a:rPr kumimoji="1" lang="ja-JP" altLang="en-US" dirty="0"/>
              <a:t>安定度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計算した安定度 </a:t>
                </a:r>
                <a:r>
                  <a:rPr lang="en-US" altLang="ja-JP" dirty="0"/>
                  <a:t>[K/km]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kumimoji="1" lang="en-US" altLang="ja-JP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kumimoji="1" lang="en-US" altLang="ja-JP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719" t="-1887" r="-1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https://www.gfd-dennou.org/arch/dcpam/sample/2018-09-05_shiojich/Venus_topog_T15L52_topogT12/figdir/dcl_zm_Stability_at_eq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9428" r="25038" b="10036"/>
          <a:stretch/>
        </p:blipFill>
        <p:spPr bwMode="auto">
          <a:xfrm>
            <a:off x="180754" y="1628800"/>
            <a:ext cx="4391246" cy="43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5004048" y="2996952"/>
            <a:ext cx="3539302" cy="944746"/>
            <a:chOff x="5060948" y="3204334"/>
            <a:chExt cx="3539302" cy="944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5060948" y="3204334"/>
                  <a:ext cx="3539302" cy="944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𝑇</m:t>
                      </m:r>
                    </m:oMath>
                  </a14:m>
                  <a:r>
                    <a:rPr kumimoji="1" lang="en-US" altLang="ja-JP" dirty="0"/>
                    <a:t>: </a:t>
                  </a:r>
                  <a:r>
                    <a:rPr kumimoji="1" lang="ja-JP" altLang="en-US" dirty="0"/>
                    <a:t>温度</a:t>
                  </a:r>
                  <a:endParaRPr lang="en-US" altLang="ja-JP" dirty="0"/>
                </a:p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𝑔</m:t>
                      </m:r>
                    </m:oMath>
                  </a14:m>
                  <a:r>
                    <a:rPr lang="en-US" altLang="ja-JP" dirty="0"/>
                    <a:t>: </a:t>
                  </a:r>
                  <a:r>
                    <a:rPr lang="ja-JP" altLang="en-US" dirty="0"/>
                    <a:t>重力加速度 </a:t>
                  </a:r>
                  <a:r>
                    <a:rPr lang="en-US" altLang="ja-JP" dirty="0"/>
                    <a:t>(                           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: </a:t>
                  </a:r>
                  <a:r>
                    <a:rPr lang="ja-JP" altLang="en-US" dirty="0"/>
                    <a:t>定圧比熱 </a:t>
                  </a:r>
                  <a:r>
                    <a:rPr lang="en-US" altLang="ja-JP" dirty="0"/>
                    <a:t>(                                    )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948" y="3204334"/>
                  <a:ext cx="3539302" cy="9447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161" r="-517" b="-77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C:\Users\yot\Desktop\shiojich\texclip2018110714592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1868912" cy="25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yot\Desktop\shiojich\texclip2018110714540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536" y="3501008"/>
              <a:ext cx="1318884" cy="27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39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観測との比較</a:t>
            </a:r>
            <a:r>
              <a:rPr lang="en-US" altLang="ja-JP" dirty="0"/>
              <a:t>: </a:t>
            </a:r>
            <a:r>
              <a:rPr lang="ja-JP" altLang="en-US" dirty="0"/>
              <a:t>東西風の高度分布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Pioneer Venus Probes</a:t>
            </a:r>
            <a:r>
              <a:rPr lang="ja-JP" altLang="en-US" dirty="0"/>
              <a:t>　</a:t>
            </a:r>
            <a:r>
              <a:rPr lang="en-US" altLang="ja-JP" dirty="0"/>
              <a:t>(</a:t>
            </a:r>
            <a:r>
              <a:rPr lang="en-US" altLang="ja-JP" dirty="0" err="1"/>
              <a:t>Counselman</a:t>
            </a:r>
            <a:r>
              <a:rPr lang="en-US" altLang="ja-JP" dirty="0"/>
              <a:t> et al., 1980) </a:t>
            </a:r>
          </a:p>
          <a:p>
            <a:pPr lvl="1"/>
            <a:r>
              <a:rPr lang="en-US" altLang="ja-JP" dirty="0"/>
              <a:t>Sounder Probe</a:t>
            </a:r>
          </a:p>
          <a:p>
            <a:pPr lvl="1"/>
            <a:r>
              <a:rPr lang="en-US" altLang="ja-JP" dirty="0"/>
              <a:t>Day Probe </a:t>
            </a:r>
          </a:p>
          <a:p>
            <a:pPr lvl="1"/>
            <a:r>
              <a:rPr lang="en-US" altLang="ja-JP" dirty="0"/>
              <a:t>North Probe</a:t>
            </a:r>
          </a:p>
          <a:p>
            <a:pPr lvl="1"/>
            <a:r>
              <a:rPr lang="en-US" altLang="ja-JP" dirty="0"/>
              <a:t>Night Probe</a:t>
            </a:r>
          </a:p>
          <a:p>
            <a:endParaRPr lang="en-US" altLang="ja-JP" dirty="0"/>
          </a:p>
        </p:txBody>
      </p:sp>
      <p:pic>
        <p:nvPicPr>
          <p:cNvPr id="3074" name="Picture 2" descr="https://www.gfd-dennou.org/arch/dcpam/sample/2018-09-05_shiojich/Venus_topog_T15L52_topogT12/figdir/dcl_zm_U_at_eq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7768" r="25209" b="10712"/>
          <a:stretch/>
        </p:blipFill>
        <p:spPr bwMode="auto">
          <a:xfrm>
            <a:off x="148856" y="1628800"/>
            <a:ext cx="4423144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61445A-FA3D-4892-A09C-1F46D2D4E020}"/>
              </a:ext>
            </a:extLst>
          </p:cNvPr>
          <p:cNvSpPr txBox="1"/>
          <p:nvPr/>
        </p:nvSpPr>
        <p:spPr>
          <a:xfrm>
            <a:off x="1142790" y="5941497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ja-JP" altLang="en-US" dirty="0"/>
              <a:t>東西風の高度分布</a:t>
            </a:r>
            <a:endParaRPr lang="en-US" altLang="ja-JP" dirty="0"/>
          </a:p>
          <a:p>
            <a:pPr algn="ctr"/>
            <a:r>
              <a:rPr lang="en-US" altLang="ja-JP" dirty="0"/>
              <a:t>(</a:t>
            </a:r>
            <a:r>
              <a:rPr lang="ja-JP" altLang="en-US" dirty="0"/>
              <a:t>赤線</a:t>
            </a:r>
            <a:r>
              <a:rPr lang="en-US" altLang="ja-JP" dirty="0"/>
              <a:t>: DCPAM)</a:t>
            </a:r>
          </a:p>
        </p:txBody>
      </p:sp>
    </p:spTree>
    <p:extLst>
      <p:ext uri="{BB962C8B-B14F-4D97-AF65-F5344CB8AC3E}">
        <p14:creationId xmlns:p14="http://schemas.microsoft.com/office/powerpoint/2010/main" val="48354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観測との比較</a:t>
            </a:r>
            <a:r>
              <a:rPr lang="en-US" altLang="ja-JP" dirty="0"/>
              <a:t>: </a:t>
            </a:r>
            <a:r>
              <a:rPr lang="ja-JP" altLang="en-US" dirty="0"/>
              <a:t>東西風の緯度分布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V</a:t>
            </a:r>
            <a:r>
              <a:rPr kumimoji="1" lang="en-US" altLang="ja-JP" dirty="0"/>
              <a:t>enus Express</a:t>
            </a:r>
            <a:r>
              <a:rPr lang="ja-JP" altLang="en-US" dirty="0"/>
              <a:t>　</a:t>
            </a:r>
            <a:r>
              <a:rPr lang="en-US" altLang="ja-JP" dirty="0"/>
              <a:t>(</a:t>
            </a:r>
            <a:r>
              <a:rPr lang="en-US" altLang="ja-JP" dirty="0" err="1"/>
              <a:t>Kouyama</a:t>
            </a:r>
            <a:r>
              <a:rPr lang="en-US" altLang="ja-JP" dirty="0"/>
              <a:t> et al., 2013) </a:t>
            </a:r>
          </a:p>
          <a:p>
            <a:r>
              <a:rPr lang="ja-JP" altLang="en-US" dirty="0"/>
              <a:t>雲頂における東西風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2050" name="Picture 2" descr="C:\Users\yot\Desktop\shiojich\dcl_zm_U_at_cloud_t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7088" r="7923" b="23309"/>
          <a:stretch/>
        </p:blipFill>
        <p:spPr bwMode="auto">
          <a:xfrm rot="16200000">
            <a:off x="299843" y="1746999"/>
            <a:ext cx="4369982" cy="41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0AEEA0-05EA-442F-AF37-80F1CA89B875}"/>
              </a:ext>
            </a:extLst>
          </p:cNvPr>
          <p:cNvSpPr txBox="1"/>
          <p:nvPr/>
        </p:nvSpPr>
        <p:spPr>
          <a:xfrm>
            <a:off x="1267197" y="5698122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ja-JP" altLang="en-US" dirty="0"/>
              <a:t>東西風の緯度分布</a:t>
            </a:r>
            <a:endParaRPr lang="en-US" altLang="ja-JP" dirty="0"/>
          </a:p>
          <a:p>
            <a:pPr algn="ctr"/>
            <a:r>
              <a:rPr lang="en-US" altLang="ja-JP" dirty="0"/>
              <a:t>(</a:t>
            </a:r>
            <a:r>
              <a:rPr lang="ja-JP" altLang="en-US" dirty="0"/>
              <a:t>赤線</a:t>
            </a:r>
            <a:r>
              <a:rPr lang="en-US" altLang="ja-JP" dirty="0"/>
              <a:t>: DCPAM)</a:t>
            </a:r>
          </a:p>
        </p:txBody>
      </p:sp>
    </p:spTree>
    <p:extLst>
      <p:ext uri="{BB962C8B-B14F-4D97-AF65-F5344CB8AC3E}">
        <p14:creationId xmlns:p14="http://schemas.microsoft.com/office/powerpoint/2010/main" val="13384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金星</a:t>
            </a:r>
            <a:r>
              <a:rPr lang="ja-JP" altLang="en-US" dirty="0" smtClean="0"/>
              <a:t>大気</a:t>
            </a:r>
            <a:r>
              <a:rPr lang="ja-JP" altLang="en-US" dirty="0"/>
              <a:t>中</a:t>
            </a:r>
            <a:r>
              <a:rPr lang="ja-JP" altLang="en-US" dirty="0" smtClean="0"/>
              <a:t>の東西風</a:t>
            </a:r>
            <a:endParaRPr lang="ja-JP" alt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54165" y="1690688"/>
            <a:ext cx="38862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高度とともに東風が強まる</a:t>
            </a:r>
            <a:endParaRPr lang="en-US" altLang="ja-JP" dirty="0"/>
          </a:p>
          <a:p>
            <a:pPr eaLnBrk="1" hangingPunct="1"/>
            <a:r>
              <a:rPr lang="ja-JP" altLang="en-US" dirty="0"/>
              <a:t>高度 </a:t>
            </a:r>
            <a:r>
              <a:rPr lang="en-US" altLang="ja-JP" dirty="0"/>
              <a:t>~60 km </a:t>
            </a:r>
            <a:r>
              <a:rPr lang="ja-JP" altLang="en-US" dirty="0"/>
              <a:t>で風速は最大 </a:t>
            </a:r>
            <a:r>
              <a:rPr lang="en-US" altLang="ja-JP" dirty="0"/>
              <a:t>100 m/s </a:t>
            </a:r>
          </a:p>
          <a:p>
            <a:pPr lvl="1"/>
            <a:r>
              <a:rPr lang="ja-JP" altLang="en-US" dirty="0"/>
              <a:t>自転周期は </a:t>
            </a:r>
            <a:r>
              <a:rPr lang="en-US" altLang="ja-JP" dirty="0"/>
              <a:t>~1.8 m/s</a:t>
            </a:r>
          </a:p>
          <a:p>
            <a:pPr lvl="1"/>
            <a:r>
              <a:rPr lang="ja-JP" altLang="en-US" dirty="0"/>
              <a:t>「スーパーローテーション」</a:t>
            </a:r>
            <a:endParaRPr lang="en-US" altLang="ja-JP" dirty="0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85617" y="6601751"/>
            <a:ext cx="37128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Verdana" panose="020B0604030504040204" pitchFamily="34" charset="0"/>
              </a:rPr>
              <a:t>(Schubert, 1983: in Venus, Arizona Press, 684, Fig. 9)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E577BCE-A670-4540-AF5A-E14DE4F22337}"/>
              </a:ext>
            </a:extLst>
          </p:cNvPr>
          <p:cNvGrpSpPr/>
          <p:nvPr/>
        </p:nvGrpSpPr>
        <p:grpSpPr>
          <a:xfrm>
            <a:off x="34529" y="1242301"/>
            <a:ext cx="3191545" cy="5384800"/>
            <a:chOff x="0" y="1119191"/>
            <a:chExt cx="4255392" cy="5384800"/>
          </a:xfrm>
        </p:grpSpPr>
        <p:pic>
          <p:nvPicPr>
            <p:cNvPr id="30725" name="Picture 7" descr="shchubert_1983_fig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1435103"/>
              <a:ext cx="3724275" cy="506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9"/>
            <p:cNvSpPr txBox="1">
              <a:spLocks noChangeArrowheads="1"/>
            </p:cNvSpPr>
            <p:nvPr/>
          </p:nvSpPr>
          <p:spPr bwMode="auto">
            <a:xfrm>
              <a:off x="0" y="1119191"/>
              <a:ext cx="1928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latin typeface="Verdana" panose="020B0604030504040204" pitchFamily="34" charset="0"/>
                </a:rPr>
                <a:t>（高度</a:t>
              </a:r>
              <a:r>
                <a:rPr lang="en-US" altLang="ja-JP">
                  <a:latin typeface="Verdana" panose="020B0604030504040204" pitchFamily="34" charset="0"/>
                </a:rPr>
                <a:t>[km]</a:t>
              </a:r>
              <a:r>
                <a:rPr lang="ja-JP" altLang="en-US">
                  <a:latin typeface="Verdana" panose="020B0604030504040204" pitchFamily="34" charset="0"/>
                </a:rPr>
                <a:t>）</a:t>
              </a:r>
            </a:p>
          </p:txBody>
        </p:sp>
        <p:sp>
          <p:nvSpPr>
            <p:cNvPr id="30728" name="Text Box 10"/>
            <p:cNvSpPr txBox="1">
              <a:spLocks noChangeArrowheads="1"/>
            </p:cNvSpPr>
            <p:nvPr/>
          </p:nvSpPr>
          <p:spPr bwMode="auto">
            <a:xfrm>
              <a:off x="2209534" y="4746050"/>
              <a:ext cx="2045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dirty="0">
                  <a:solidFill>
                    <a:srgbClr val="000000"/>
                  </a:solidFill>
                  <a:latin typeface="Verdana" panose="020B0604030504040204" pitchFamily="34" charset="0"/>
                </a:rPr>
                <a:t>（風速</a:t>
              </a:r>
              <a:r>
                <a:rPr lang="en-US" altLang="ja-JP" dirty="0">
                  <a:solidFill>
                    <a:srgbClr val="000000"/>
                  </a:solidFill>
                  <a:latin typeface="Verdana" panose="020B0604030504040204" pitchFamily="34" charset="0"/>
                </a:rPr>
                <a:t>[m/s]</a:t>
              </a:r>
              <a:r>
                <a:rPr lang="ja-JP" altLang="en-US" dirty="0">
                  <a:solidFill>
                    <a:srgbClr val="000000"/>
                  </a:solidFill>
                  <a:latin typeface="Verdana" panose="020B0604030504040204" pitchFamily="34" charset="0"/>
                </a:rPr>
                <a:t>）</a:t>
              </a:r>
            </a:p>
          </p:txBody>
        </p:sp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176213" y="5151441"/>
              <a:ext cx="92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Verdana" panose="020B0604030504040204" pitchFamily="34" charset="0"/>
                </a:rPr>
                <a:t>0km</a:t>
              </a:r>
            </a:p>
          </p:txBody>
        </p:sp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144463" y="2327279"/>
              <a:ext cx="11203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Verdana" panose="020B0604030504040204" pitchFamily="34" charset="0"/>
                </a:rPr>
                <a:t>50km</a:t>
              </a:r>
            </a:p>
          </p:txBody>
        </p:sp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2520949" y="5135566"/>
              <a:ext cx="14345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  <a:latin typeface="Verdana" panose="020B0604030504040204" pitchFamily="34" charset="0"/>
                </a:rPr>
                <a:t>100m/s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77" y="1712144"/>
            <a:ext cx="2310750" cy="329022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540502" y="4939380"/>
            <a:ext cx="21515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Verdana" panose="020B0604030504040204" pitchFamily="34" charset="0"/>
              </a:rPr>
              <a:t>(Sanchez-</a:t>
            </a:r>
            <a:r>
              <a:rPr lang="en-US" altLang="ja-JP" sz="1000" dirty="0" err="1">
                <a:latin typeface="Verdana" panose="020B0604030504040204" pitchFamily="34" charset="0"/>
              </a:rPr>
              <a:t>Levega</a:t>
            </a:r>
            <a:r>
              <a:rPr lang="en-US" altLang="ja-JP" sz="1000" dirty="0">
                <a:latin typeface="Verdana" panose="020B0604030504040204" pitchFamily="34" charset="0"/>
              </a:rPr>
              <a:t> et al., 2008)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E25054-3FF6-47AA-A23C-4D2DDC891DB2}"/>
              </a:ext>
            </a:extLst>
          </p:cNvPr>
          <p:cNvSpPr txBox="1"/>
          <p:nvPr/>
        </p:nvSpPr>
        <p:spPr>
          <a:xfrm>
            <a:off x="981" y="6197242"/>
            <a:ext cx="2940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/>
              <a:t>金星の風の高度分布</a:t>
            </a:r>
            <a:endParaRPr kumimoji="1"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AD4306-5482-4E9D-913F-878DDE6E4840}"/>
              </a:ext>
            </a:extLst>
          </p:cNvPr>
          <p:cNvSpPr txBox="1"/>
          <p:nvPr/>
        </p:nvSpPr>
        <p:spPr>
          <a:xfrm>
            <a:off x="3147756" y="5213986"/>
            <a:ext cx="192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/>
              <a:t>金星の風の緯度分布 </a:t>
            </a:r>
            <a:endParaRPr kumimoji="1" lang="en-US" altLang="ja-JP" sz="2000" dirty="0"/>
          </a:p>
          <a:p>
            <a:r>
              <a:rPr kumimoji="1" lang="en-US" altLang="ja-JP" sz="2000" dirty="0"/>
              <a:t>(</a:t>
            </a:r>
            <a:r>
              <a:rPr kumimoji="1" lang="ja-JP" altLang="en-US" sz="2000" dirty="0"/>
              <a:t>青</a:t>
            </a:r>
            <a:r>
              <a:rPr kumimoji="1" lang="en-US" altLang="ja-JP" sz="2000" dirty="0"/>
              <a:t>: </a:t>
            </a:r>
            <a:r>
              <a:rPr kumimoji="1" lang="ja-JP" altLang="en-US" sz="2000" dirty="0"/>
              <a:t>高度 </a:t>
            </a:r>
            <a:r>
              <a:rPr kumimoji="1" lang="en-US" altLang="ja-JP" sz="2000" dirty="0"/>
              <a:t>66 km,</a:t>
            </a:r>
          </a:p>
          <a:p>
            <a:r>
              <a:rPr lang="ja-JP" altLang="en-US" sz="2000" dirty="0"/>
              <a:t>赤</a:t>
            </a:r>
            <a:r>
              <a:rPr lang="en-US" altLang="ja-JP" sz="2000" dirty="0"/>
              <a:t>: </a:t>
            </a:r>
            <a:r>
              <a:rPr lang="ja-JP" altLang="en-US" sz="2000" dirty="0"/>
              <a:t>高度 </a:t>
            </a:r>
            <a:r>
              <a:rPr lang="en-US" altLang="ja-JP" sz="2000" dirty="0"/>
              <a:t>61 km</a:t>
            </a:r>
            <a:r>
              <a:rPr kumimoji="1" lang="en-US" altLang="ja-JP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489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実験結果②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地球との比較 </a:t>
            </a:r>
            <a:r>
              <a:rPr lang="en-US" altLang="ja-JP" dirty="0"/>
              <a:t>(</a:t>
            </a:r>
            <a:r>
              <a:rPr lang="ja-JP" altLang="en-US" dirty="0"/>
              <a:t>東西平均場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98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gfd-dennou.org/arch/dcpam/sample/2018-09-05_shiojich/Venus_topog_T15L52_topogT12/figdir/dcl_zm_Temp.png">
            <a:extLst>
              <a:ext uri="{FF2B5EF4-FFF2-40B4-BE49-F238E27FC236}">
                <a16:creationId xmlns:a16="http://schemas.microsoft.com/office/drawing/2014/main" id="{83FFBC26-A644-4E64-9268-2C3FC2AB7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8206" r="24175" b="4001"/>
          <a:stretch/>
        </p:blipFill>
        <p:spPr bwMode="auto">
          <a:xfrm>
            <a:off x="246969" y="980728"/>
            <a:ext cx="4253023" cy="47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gfd-dennou.org/arch/dcpam/sample/2018-09-05_shiojich/Earth_jra-55/figdir/dcl_earth_zm_Tem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7402" r="23589" b="4383"/>
          <a:stretch/>
        </p:blipFill>
        <p:spPr bwMode="auto">
          <a:xfrm>
            <a:off x="4575661" y="980728"/>
            <a:ext cx="4316819" cy="47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温度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274B68-2AA0-41C8-93BD-BA21BC9E82B6}"/>
              </a:ext>
            </a:extLst>
          </p:cNvPr>
          <p:cNvSpPr/>
          <p:nvPr/>
        </p:nvSpPr>
        <p:spPr>
          <a:xfrm>
            <a:off x="1763688" y="1052736"/>
            <a:ext cx="1224136" cy="364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16AF49-A31F-4A82-81B8-20A82AD69065}"/>
              </a:ext>
            </a:extLst>
          </p:cNvPr>
          <p:cNvSpPr txBox="1"/>
          <p:nvPr/>
        </p:nvSpPr>
        <p:spPr>
          <a:xfrm>
            <a:off x="2051720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2">
                    <a:lumMod val="75000"/>
                  </a:schemeClr>
                </a:solidFill>
              </a:rPr>
              <a:t>金星</a:t>
            </a:r>
            <a:endParaRPr kumimoji="1" lang="ja-JP" alt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FE4FFE-8B2E-4F8D-A55D-61776297CABC}"/>
              </a:ext>
            </a:extLst>
          </p:cNvPr>
          <p:cNvSpPr/>
          <p:nvPr/>
        </p:nvSpPr>
        <p:spPr>
          <a:xfrm>
            <a:off x="6084168" y="1124744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6F46C0-33C9-4F1A-A691-1B7053297FB3}"/>
              </a:ext>
            </a:extLst>
          </p:cNvPr>
          <p:cNvSpPr txBox="1"/>
          <p:nvPr/>
        </p:nvSpPr>
        <p:spPr>
          <a:xfrm>
            <a:off x="6408204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solidFill>
                  <a:schemeClr val="accent2">
                    <a:lumMod val="75000"/>
                  </a:schemeClr>
                </a:solidFill>
              </a:rPr>
              <a:t>地球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826AC7-98B6-40DE-846C-83E15BC38060}"/>
              </a:ext>
            </a:extLst>
          </p:cNvPr>
          <p:cNvSpPr txBox="1"/>
          <p:nvPr/>
        </p:nvSpPr>
        <p:spPr>
          <a:xfrm>
            <a:off x="6245106" y="64263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E85E1B-8356-45C9-B72A-817774A7E8E2}"/>
              </a:ext>
            </a:extLst>
          </p:cNvPr>
          <p:cNvSpPr txBox="1"/>
          <p:nvPr/>
        </p:nvSpPr>
        <p:spPr>
          <a:xfrm>
            <a:off x="3354361" y="5567948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ja-JP" altLang="en-US" dirty="0"/>
              <a:t>温度の東西平均場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891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全球平均からの差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s://www.gfd-dennou.org/arch/dcpam/sample/2018-09-05_shiojich/Earth_jra-55/figdir/dcl_earth_zm_diffTem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9890" r="23341" b="5045"/>
          <a:stretch/>
        </p:blipFill>
        <p:spPr bwMode="auto">
          <a:xfrm>
            <a:off x="4749155" y="1628800"/>
            <a:ext cx="4359349" cy="45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gfd-dennou.org/arch/dcpam/sample/2018-09-05_shiojich/Venus_topog_T15L52_topogT12/figdir/dcl_zm_diffTem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9335" r="25427" b="5601"/>
          <a:stretch/>
        </p:blipFill>
        <p:spPr bwMode="auto">
          <a:xfrm>
            <a:off x="289499" y="1628800"/>
            <a:ext cx="4210493" cy="45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D861C2-C8B0-4A8E-9722-7343BE0ECC74}"/>
              </a:ext>
            </a:extLst>
          </p:cNvPr>
          <p:cNvSpPr txBox="1"/>
          <p:nvPr/>
        </p:nvSpPr>
        <p:spPr>
          <a:xfrm>
            <a:off x="2051720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2">
                    <a:lumMod val="75000"/>
                  </a:schemeClr>
                </a:solidFill>
              </a:rPr>
              <a:t>金星</a:t>
            </a:r>
            <a:endParaRPr kumimoji="1" lang="ja-JP" alt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233A87-FFD1-4F80-B554-12D37321140B}"/>
              </a:ext>
            </a:extLst>
          </p:cNvPr>
          <p:cNvSpPr txBox="1"/>
          <p:nvPr/>
        </p:nvSpPr>
        <p:spPr>
          <a:xfrm>
            <a:off x="6408204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solidFill>
                  <a:schemeClr val="accent2">
                    <a:lumMod val="75000"/>
                  </a:schemeClr>
                </a:solidFill>
              </a:rPr>
              <a:t>地球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826AC7-98B6-40DE-846C-83E15BC38060}"/>
              </a:ext>
            </a:extLst>
          </p:cNvPr>
          <p:cNvSpPr txBox="1"/>
          <p:nvPr/>
        </p:nvSpPr>
        <p:spPr>
          <a:xfrm>
            <a:off x="6245106" y="64263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09906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gfd-dennou.org/arch/dcpam/sample/2018-09-05_shiojich/Venus_topog_T15L52_topogT12/figdir/dcl_zm_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7985" r="22795" b="5572"/>
          <a:stretch/>
        </p:blipFill>
        <p:spPr bwMode="auto">
          <a:xfrm>
            <a:off x="231496" y="980728"/>
            <a:ext cx="4412512" cy="46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東西風</a:t>
            </a:r>
          </a:p>
        </p:txBody>
      </p:sp>
      <p:pic>
        <p:nvPicPr>
          <p:cNvPr id="9218" name="Picture 2" descr="https://www.gfd-dennou.org/arch/dcpam/sample/2018-09-05_shiojich/Earth_jra-55/figdir/dcl_earth_zm_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8538" r="22070" b="5018"/>
          <a:stretch/>
        </p:blipFill>
        <p:spPr bwMode="auto">
          <a:xfrm>
            <a:off x="4621565" y="1065563"/>
            <a:ext cx="4486939" cy="46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B07-2B2D-4E27-961B-A609023E6BD9}"/>
              </a:ext>
            </a:extLst>
          </p:cNvPr>
          <p:cNvSpPr txBox="1"/>
          <p:nvPr/>
        </p:nvSpPr>
        <p:spPr>
          <a:xfrm>
            <a:off x="6012160" y="4277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6781C38-E54C-4C39-A9FD-B7B4F6FBAFDC}"/>
              </a:ext>
            </a:extLst>
          </p:cNvPr>
          <p:cNvSpPr/>
          <p:nvPr/>
        </p:nvSpPr>
        <p:spPr>
          <a:xfrm>
            <a:off x="1691680" y="1124744"/>
            <a:ext cx="1512168" cy="292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4C4C53-2A0A-440B-813A-577456D38824}"/>
              </a:ext>
            </a:extLst>
          </p:cNvPr>
          <p:cNvSpPr/>
          <p:nvPr/>
        </p:nvSpPr>
        <p:spPr>
          <a:xfrm>
            <a:off x="6732240" y="1199183"/>
            <a:ext cx="288032" cy="28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D861C2-C8B0-4A8E-9722-7343BE0ECC74}"/>
              </a:ext>
            </a:extLst>
          </p:cNvPr>
          <p:cNvSpPr txBox="1"/>
          <p:nvPr/>
        </p:nvSpPr>
        <p:spPr>
          <a:xfrm>
            <a:off x="2051720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2">
                    <a:lumMod val="75000"/>
                  </a:schemeClr>
                </a:solidFill>
              </a:rPr>
              <a:t>金星</a:t>
            </a:r>
            <a:endParaRPr kumimoji="1" lang="ja-JP" alt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233A87-FFD1-4F80-B554-12D37321140B}"/>
              </a:ext>
            </a:extLst>
          </p:cNvPr>
          <p:cNvSpPr txBox="1"/>
          <p:nvPr/>
        </p:nvSpPr>
        <p:spPr>
          <a:xfrm>
            <a:off x="6408204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solidFill>
                  <a:schemeClr val="accent2">
                    <a:lumMod val="75000"/>
                  </a:schemeClr>
                </a:solidFill>
              </a:rPr>
              <a:t>地球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5ACE40-3F52-468F-86C2-4D57038B307D}"/>
              </a:ext>
            </a:extLst>
          </p:cNvPr>
          <p:cNvSpPr txBox="1"/>
          <p:nvPr/>
        </p:nvSpPr>
        <p:spPr>
          <a:xfrm>
            <a:off x="3243391" y="5633425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</a:t>
            </a:r>
            <a:r>
              <a:rPr lang="ja-JP" altLang="en-US" dirty="0"/>
              <a:t>東西風の東西平均場</a:t>
            </a:r>
            <a:endParaRPr lang="en-US" altLang="ja-JP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26AC7-98B6-40DE-846C-83E15BC38060}"/>
              </a:ext>
            </a:extLst>
          </p:cNvPr>
          <p:cNvSpPr txBox="1"/>
          <p:nvPr/>
        </p:nvSpPr>
        <p:spPr>
          <a:xfrm>
            <a:off x="6245106" y="64263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82768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絶対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相対角</a:t>
            </a:r>
            <a:r>
              <a:rPr kumimoji="1" lang="ja-JP" altLang="en-US" dirty="0"/>
              <a:t>運動量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0564"/>
            <a:ext cx="26558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13" y="1396874"/>
            <a:ext cx="2566873" cy="266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www.gfd-dennou.org/arch/dcpam/sample/2018-09-05_shiojich/Earth_jra-55/figdir/dcl_earth_zm_relative_momentu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8386" r="24032" b="4777"/>
          <a:stretch/>
        </p:blipFill>
        <p:spPr bwMode="auto">
          <a:xfrm>
            <a:off x="5107860" y="3991258"/>
            <a:ext cx="2624204" cy="28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gfd-dennou.org/arch/dcpam/sample/2018-09-05_shiojich/Venus_topog_T15L52_topogT12/figdir/dcl_zm_relative_momentu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8002" r="23587" b="5162"/>
          <a:stretch/>
        </p:blipFill>
        <p:spPr bwMode="auto">
          <a:xfrm>
            <a:off x="1719556" y="3983307"/>
            <a:ext cx="2637100" cy="28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1560" y="22609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絶対</a:t>
            </a:r>
            <a:endParaRPr kumimoji="1" lang="en-US" altLang="ja-JP" dirty="0" smtClean="0"/>
          </a:p>
          <a:p>
            <a:r>
              <a:rPr kumimoji="1" lang="ja-JP" altLang="en-US" dirty="0" smtClean="0"/>
              <a:t>角運動量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48037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相対</a:t>
            </a:r>
            <a:endParaRPr kumimoji="1" lang="en-US" altLang="ja-JP" dirty="0" smtClean="0"/>
          </a:p>
          <a:p>
            <a:r>
              <a:rPr kumimoji="1" lang="ja-JP" altLang="en-US" dirty="0" smtClean="0"/>
              <a:t>角運動量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D861C2-C8B0-4A8E-9722-7343BE0ECC74}"/>
              </a:ext>
            </a:extLst>
          </p:cNvPr>
          <p:cNvSpPr txBox="1"/>
          <p:nvPr/>
        </p:nvSpPr>
        <p:spPr>
          <a:xfrm>
            <a:off x="2659588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2">
                    <a:lumMod val="75000"/>
                  </a:schemeClr>
                </a:solidFill>
              </a:rPr>
              <a:t>金星</a:t>
            </a:r>
            <a:endParaRPr kumimoji="1" lang="ja-JP" alt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233A87-FFD1-4F80-B554-12D37321140B}"/>
              </a:ext>
            </a:extLst>
          </p:cNvPr>
          <p:cNvSpPr txBox="1"/>
          <p:nvPr/>
        </p:nvSpPr>
        <p:spPr>
          <a:xfrm>
            <a:off x="6076217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solidFill>
                  <a:schemeClr val="accent2">
                    <a:lumMod val="75000"/>
                  </a:schemeClr>
                </a:solidFill>
              </a:rPr>
              <a:t>地球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826AC7-98B6-40DE-846C-83E15BC38060}"/>
              </a:ext>
            </a:extLst>
          </p:cNvPr>
          <p:cNvSpPr txBox="1"/>
          <p:nvPr/>
        </p:nvSpPr>
        <p:spPr>
          <a:xfrm>
            <a:off x="6245106" y="64263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7242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94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質量</a:t>
            </a:r>
            <a:r>
              <a:rPr lang="ja-JP" altLang="en-US" dirty="0"/>
              <a:t>流線関数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s://www.gfd-dennou.org/arch/dcpam/sample/2018-09-05_shiojich/Earth_jra-55/figdir/dcl_earth_zm_ms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7662" r="21868" b="9637"/>
          <a:stretch/>
        </p:blipFill>
        <p:spPr bwMode="auto">
          <a:xfrm>
            <a:off x="4589667" y="1628800"/>
            <a:ext cx="4518837" cy="44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gfd-dennou.org/arch/dcpam/sample/2018-09-05_shiojich/Venus_topog_T15L52_topogT12/figdir/dcl_zm_ms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8189" r="22511" b="10646"/>
          <a:stretch/>
        </p:blipFill>
        <p:spPr bwMode="auto">
          <a:xfrm>
            <a:off x="95693" y="1650980"/>
            <a:ext cx="4476307" cy="43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D861C2-C8B0-4A8E-9722-7343BE0ECC74}"/>
              </a:ext>
            </a:extLst>
          </p:cNvPr>
          <p:cNvSpPr txBox="1"/>
          <p:nvPr/>
        </p:nvSpPr>
        <p:spPr>
          <a:xfrm>
            <a:off x="2051720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>
                <a:solidFill>
                  <a:schemeClr val="accent2">
                    <a:lumMod val="75000"/>
                  </a:schemeClr>
                </a:solidFill>
              </a:rPr>
              <a:t>金星</a:t>
            </a:r>
            <a:endParaRPr kumimoji="1" lang="ja-JP" alt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233A87-FFD1-4F80-B554-12D37321140B}"/>
              </a:ext>
            </a:extLst>
          </p:cNvPr>
          <p:cNvSpPr txBox="1"/>
          <p:nvPr/>
        </p:nvSpPr>
        <p:spPr>
          <a:xfrm>
            <a:off x="6408204" y="11154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>
                <a:solidFill>
                  <a:schemeClr val="accent2">
                    <a:lumMod val="75000"/>
                  </a:schemeClr>
                </a:solidFill>
              </a:rPr>
              <a:t>地球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26AC7-98B6-40DE-846C-83E15BC38060}"/>
              </a:ext>
            </a:extLst>
          </p:cNvPr>
          <p:cNvSpPr txBox="1"/>
          <p:nvPr/>
        </p:nvSpPr>
        <p:spPr>
          <a:xfrm>
            <a:off x="6245106" y="64263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lang="ja-JP" altLang="en-US" b="1" dirty="0"/>
              <a:t>色の付け方は異なる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43612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26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DCPAM </a:t>
            </a:r>
            <a:r>
              <a:rPr lang="ja-JP" altLang="en-US" dirty="0" smtClean="0"/>
              <a:t>に金星大気放射モデルを導入し</a:t>
            </a:r>
            <a:r>
              <a:rPr lang="en-US" altLang="ja-JP" dirty="0" smtClean="0"/>
              <a:t>, </a:t>
            </a:r>
            <a:r>
              <a:rPr lang="ja-JP" altLang="en-US" dirty="0" smtClean="0"/>
              <a:t>金星</a:t>
            </a:r>
            <a:r>
              <a:rPr lang="ja-JP" altLang="en-US" dirty="0"/>
              <a:t>大気</a:t>
            </a:r>
            <a:r>
              <a:rPr lang="ja-JP" altLang="en-US" dirty="0" smtClean="0"/>
              <a:t>大循環を計算した</a:t>
            </a:r>
            <a:r>
              <a:rPr lang="en-US" altLang="ja-JP" dirty="0" smtClean="0"/>
              <a:t>.</a:t>
            </a:r>
          </a:p>
          <a:p>
            <a:r>
              <a:rPr lang="ja-JP" altLang="en-US" dirty="0" smtClean="0"/>
              <a:t>その</a:t>
            </a:r>
            <a:r>
              <a:rPr lang="ja-JP" altLang="en-US" dirty="0"/>
              <a:t>結果を観測結果と</a:t>
            </a:r>
            <a:r>
              <a:rPr lang="ja-JP" altLang="en-US" dirty="0" smtClean="0"/>
              <a:t>比較した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r>
              <a:rPr lang="en-US" altLang="ja-JP" dirty="0" smtClean="0"/>
              <a:t>VIRA </a:t>
            </a:r>
            <a:r>
              <a:rPr lang="ja-JP" altLang="en-US" dirty="0" smtClean="0"/>
              <a:t>との温度の差は最大 </a:t>
            </a:r>
            <a:r>
              <a:rPr lang="en-US" altLang="ja-JP" dirty="0" smtClean="0"/>
              <a:t>~20 K.</a:t>
            </a:r>
            <a:endParaRPr lang="en-US" altLang="ja-JP" dirty="0"/>
          </a:p>
          <a:p>
            <a:pPr lvl="1"/>
            <a:r>
              <a:rPr lang="ja-JP" altLang="en-US" dirty="0"/>
              <a:t>風速分布は高度 </a:t>
            </a:r>
            <a:r>
              <a:rPr lang="en-US" altLang="ja-JP" dirty="0"/>
              <a:t>~70 km, </a:t>
            </a:r>
            <a:r>
              <a:rPr lang="ja-JP" altLang="en-US" dirty="0"/>
              <a:t>赤道において </a:t>
            </a:r>
            <a:r>
              <a:rPr lang="en-US" altLang="ja-JP" dirty="0"/>
              <a:t>~50 m/s </a:t>
            </a:r>
            <a:r>
              <a:rPr lang="ja-JP" altLang="en-US" dirty="0"/>
              <a:t>のスーパーローテーションが生じていた</a:t>
            </a:r>
            <a:endParaRPr lang="en-US" altLang="ja-JP" dirty="0"/>
          </a:p>
          <a:p>
            <a:pPr lvl="2"/>
            <a:r>
              <a:rPr lang="ja-JP" altLang="en-US" dirty="0"/>
              <a:t>観測されているスーパーローテーションより風速が小さい </a:t>
            </a:r>
            <a:r>
              <a:rPr lang="en-US" altLang="ja-JP" dirty="0"/>
              <a:t>(</a:t>
            </a:r>
            <a:r>
              <a:rPr lang="ja-JP" altLang="en-US" dirty="0"/>
              <a:t>およそ </a:t>
            </a:r>
            <a:r>
              <a:rPr lang="en-US" altLang="ja-JP" dirty="0"/>
              <a:t>2/3 </a:t>
            </a:r>
            <a:r>
              <a:rPr lang="ja-JP" altLang="en-US" dirty="0"/>
              <a:t>程度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金星実験結果を地球の子午面と比較</a:t>
            </a:r>
            <a:endParaRPr lang="en-US" altLang="ja-JP" dirty="0"/>
          </a:p>
          <a:p>
            <a:pPr lvl="1"/>
            <a:r>
              <a:rPr lang="ja-JP" altLang="en-US" dirty="0"/>
              <a:t>温度</a:t>
            </a:r>
            <a:r>
              <a:rPr lang="en-US" altLang="ja-JP" dirty="0"/>
              <a:t>, </a:t>
            </a:r>
            <a:r>
              <a:rPr lang="ja-JP" altLang="en-US" dirty="0"/>
              <a:t>東西風の分布ともに異なる分布を</a:t>
            </a:r>
            <a:r>
              <a:rPr lang="ja-JP" altLang="en-US" dirty="0" smtClean="0"/>
              <a:t>示した</a:t>
            </a:r>
            <a:endParaRPr lang="en-US" altLang="ja-JP" dirty="0"/>
          </a:p>
          <a:p>
            <a:r>
              <a:rPr lang="ja-JP" altLang="en-US" dirty="0"/>
              <a:t>今後</a:t>
            </a:r>
            <a:r>
              <a:rPr lang="en-US" altLang="ja-JP" dirty="0"/>
              <a:t>, </a:t>
            </a:r>
            <a:r>
              <a:rPr lang="ja-JP" altLang="en-US" dirty="0"/>
              <a:t>スーパーローテーションの生成メカニズムを調べるため角運動量収支を解析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821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43ED63-8244-415A-B0DA-19AD97A2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金星の基本パラメータ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7B58D6-BEF7-467F-9368-900FE014FDC6}"/>
              </a:ext>
            </a:extLst>
          </p:cNvPr>
          <p:cNvSpPr txBox="1"/>
          <p:nvPr/>
        </p:nvSpPr>
        <p:spPr>
          <a:xfrm>
            <a:off x="419358" y="4221088"/>
            <a:ext cx="2496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図</a:t>
            </a:r>
            <a:r>
              <a:rPr lang="en-US" altLang="ja-JP" dirty="0" smtClean="0"/>
              <a:t>: </a:t>
            </a:r>
            <a:r>
              <a:rPr lang="ja-JP" altLang="en-US" dirty="0" smtClean="0"/>
              <a:t>金星</a:t>
            </a:r>
            <a:r>
              <a:rPr lang="en-US" altLang="ja-JP" dirty="0" smtClean="0"/>
              <a:t> </a:t>
            </a:r>
            <a:r>
              <a:rPr lang="en-US" altLang="ja-JP" dirty="0"/>
              <a:t>https://spaceplace.nasa.gov/review/all-about-venus/Venus_Clouds_br.en.jpg 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3">
            <a:extLst>
              <a:ext uri="{FF2B5EF4-FFF2-40B4-BE49-F238E27FC236}">
                <a16:creationId xmlns:a16="http://schemas.microsoft.com/office/drawing/2014/main" id="{8B4E7032-332A-400B-90AD-2DEA0377B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73145"/>
              </p:ext>
            </p:extLst>
          </p:nvPr>
        </p:nvGraphicFramePr>
        <p:xfrm>
          <a:off x="3203848" y="1690689"/>
          <a:ext cx="536883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347">
                  <a:extLst>
                    <a:ext uri="{9D8B030D-6E8A-4147-A177-3AD203B41FA5}">
                      <a16:colId xmlns:a16="http://schemas.microsoft.com/office/drawing/2014/main" val="1894427055"/>
                    </a:ext>
                  </a:extLst>
                </a:gridCol>
                <a:gridCol w="1434977">
                  <a:extLst>
                    <a:ext uri="{9D8B030D-6E8A-4147-A177-3AD203B41FA5}">
                      <a16:colId xmlns:a16="http://schemas.microsoft.com/office/drawing/2014/main" val="3039954377"/>
                    </a:ext>
                  </a:extLst>
                </a:gridCol>
                <a:gridCol w="1422512">
                  <a:extLst>
                    <a:ext uri="{9D8B030D-6E8A-4147-A177-3AD203B41FA5}">
                      <a16:colId xmlns:a16="http://schemas.microsoft.com/office/drawing/2014/main" val="2481420769"/>
                    </a:ext>
                  </a:extLst>
                </a:gridCol>
              </a:tblGrid>
              <a:tr h="36384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金星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地球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96657452"/>
                  </a:ext>
                </a:extLst>
              </a:tr>
              <a:tr h="424361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太陽からの平均距離 </a:t>
                      </a:r>
                      <a:r>
                        <a:rPr kumimoji="1" lang="en-US" altLang="ja-JP" dirty="0"/>
                        <a:t>(AU)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0.72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1.00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41875318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赤道半径 </a:t>
                      </a:r>
                      <a:r>
                        <a:rPr kumimoji="1" lang="en-US" altLang="ja-JP" dirty="0"/>
                        <a:t>(km)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6051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6378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84004338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自転周期 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地球日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243.02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1.00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30513351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自転軸傾斜角 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度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177.3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23.5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91087988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自転速度 </a:t>
                      </a:r>
                      <a:r>
                        <a:rPr kumimoji="1" lang="en-US" altLang="ja-JP" dirty="0"/>
                        <a:t>@</a:t>
                      </a:r>
                      <a:r>
                        <a:rPr kumimoji="1" lang="ja-JP" altLang="en-US" dirty="0"/>
                        <a:t>赤道</a:t>
                      </a:r>
                      <a:r>
                        <a:rPr kumimoji="1" lang="en-US" altLang="ja-JP" dirty="0"/>
                        <a:t>(m/s)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1.8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471.1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73628979"/>
                  </a:ext>
                </a:extLst>
              </a:tr>
              <a:tr h="36384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地表気圧 </a:t>
                      </a:r>
                      <a:r>
                        <a:rPr kumimoji="1" lang="en-US" altLang="ja-JP" dirty="0"/>
                        <a:t>(</a:t>
                      </a:r>
                      <a:r>
                        <a:rPr kumimoji="1" lang="ja-JP" altLang="en-US" dirty="0"/>
                        <a:t>気圧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92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16962749"/>
                  </a:ext>
                </a:extLst>
              </a:tr>
              <a:tr h="118248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大気組成 </a:t>
                      </a:r>
                      <a:r>
                        <a:rPr kumimoji="1" lang="en-US" altLang="ja-JP" dirty="0"/>
                        <a:t>(%)</a:t>
                      </a:r>
                      <a:r>
                        <a:rPr kumimoji="1" lang="ja-JP" altLang="en-US" dirty="0"/>
                        <a:t>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u="sng" dirty="0"/>
                        <a:t>CO</a:t>
                      </a:r>
                      <a:r>
                        <a:rPr kumimoji="1" lang="en-US" altLang="ja-JP" sz="1400" b="1" u="sng" dirty="0"/>
                        <a:t>2</a:t>
                      </a:r>
                      <a:r>
                        <a:rPr kumimoji="1" lang="en-US" altLang="ja-JP" b="1" u="sng" dirty="0"/>
                        <a:t>(96)</a:t>
                      </a:r>
                      <a:r>
                        <a:rPr kumimoji="1" lang="en-US" altLang="ja-JP" dirty="0"/>
                        <a:t>, N</a:t>
                      </a:r>
                      <a:r>
                        <a:rPr kumimoji="1" lang="en-US" altLang="ja-JP" sz="1400" dirty="0"/>
                        <a:t>2</a:t>
                      </a:r>
                      <a:r>
                        <a:rPr kumimoji="1" lang="en-US" altLang="ja-JP" dirty="0"/>
                        <a:t>(3.5), SO</a:t>
                      </a:r>
                      <a:r>
                        <a:rPr kumimoji="1" lang="en-US" altLang="ja-JP" sz="1400" dirty="0"/>
                        <a:t>2</a:t>
                      </a:r>
                      <a:r>
                        <a:rPr kumimoji="1" lang="en-US" altLang="ja-JP" dirty="0"/>
                        <a:t>(0.015)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r>
                        <a:rPr kumimoji="1" lang="en-US" altLang="ja-JP" sz="1400" dirty="0"/>
                        <a:t>2</a:t>
                      </a:r>
                      <a:r>
                        <a:rPr kumimoji="1" lang="en-US" altLang="ja-JP" dirty="0"/>
                        <a:t>(78),</a:t>
                      </a:r>
                    </a:p>
                    <a:p>
                      <a:pPr algn="ctr"/>
                      <a:r>
                        <a:rPr kumimoji="1" lang="en-US" altLang="ja-JP" dirty="0"/>
                        <a:t>O</a:t>
                      </a:r>
                      <a:r>
                        <a:rPr kumimoji="1" lang="en-US" altLang="ja-JP" sz="1400" dirty="0"/>
                        <a:t>2</a:t>
                      </a:r>
                      <a:r>
                        <a:rPr kumimoji="1" lang="en-US" altLang="ja-JP" dirty="0"/>
                        <a:t>(20.95),</a:t>
                      </a:r>
                    </a:p>
                    <a:p>
                      <a:pPr algn="ctr"/>
                      <a:r>
                        <a:rPr kumimoji="1" lang="en-US" altLang="ja-JP" dirty="0" err="1"/>
                        <a:t>Ar</a:t>
                      </a:r>
                      <a:r>
                        <a:rPr kumimoji="1" lang="en-US" altLang="ja-JP" dirty="0"/>
                        <a:t>(0.93),</a:t>
                      </a:r>
                    </a:p>
                    <a:p>
                      <a:pPr algn="ctr"/>
                      <a:r>
                        <a:rPr kumimoji="1" lang="en-US" altLang="ja-JP" dirty="0"/>
                        <a:t>CO</a:t>
                      </a:r>
                      <a:r>
                        <a:rPr kumimoji="1" lang="en-US" altLang="ja-JP" sz="1400" dirty="0"/>
                        <a:t>2</a:t>
                      </a:r>
                      <a:r>
                        <a:rPr kumimoji="1" lang="en-US" altLang="ja-JP" dirty="0"/>
                        <a:t>(0.038)</a:t>
                      </a:r>
                      <a:endParaRPr kumimoji="1" lang="ja-JP" alt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92123735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42E8321D-7AD7-4845-926E-7065B829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8307"/>
            <a:ext cx="2940147" cy="20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8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550CC-0D70-425D-A7B4-6BD4A8B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金星大気の特徴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1CBB8C-E9EE-40F3-BFD4-3861CA5D7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1825625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地表で最も</a:t>
            </a:r>
            <a:r>
              <a:rPr lang="ja-JP" altLang="en-US" dirty="0"/>
              <a:t>高温</a:t>
            </a:r>
            <a:endParaRPr lang="en-US" altLang="ja-JP" dirty="0"/>
          </a:p>
          <a:p>
            <a:pPr lvl="1"/>
            <a:r>
              <a:rPr lang="en-US" altLang="ja-JP" dirty="0"/>
              <a:t>~735 K</a:t>
            </a:r>
          </a:p>
          <a:p>
            <a:r>
              <a:rPr lang="ja-JP" altLang="en-US" dirty="0"/>
              <a:t>雲層の存在</a:t>
            </a:r>
            <a:endParaRPr lang="en-US" altLang="ja-JP" dirty="0"/>
          </a:p>
          <a:p>
            <a:pPr lvl="1"/>
            <a:r>
              <a:rPr lang="ja-JP" altLang="en-US" dirty="0"/>
              <a:t>高度 </a:t>
            </a:r>
            <a:r>
              <a:rPr lang="en-US" altLang="ja-JP" dirty="0"/>
              <a:t>~48-70 km</a:t>
            </a:r>
            <a:r>
              <a:rPr lang="ja-JP" altLang="en-US" dirty="0"/>
              <a:t> 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 VIRA</a:t>
            </a:r>
          </a:p>
          <a:p>
            <a:pPr lvl="1"/>
            <a:r>
              <a:rPr lang="en-US" altLang="ja-JP" dirty="0"/>
              <a:t>the Venus International Reference Atmosphere</a:t>
            </a:r>
          </a:p>
          <a:p>
            <a:pPr lvl="1"/>
            <a:r>
              <a:rPr lang="en-US" altLang="ja-JP" dirty="0" err="1"/>
              <a:t>Seiff</a:t>
            </a:r>
            <a:r>
              <a:rPr lang="en-US" altLang="ja-JP" dirty="0"/>
              <a:t> et al. (1985)</a:t>
            </a:r>
          </a:p>
          <a:p>
            <a:pPr lvl="1"/>
            <a:r>
              <a:rPr lang="ja-JP" altLang="en-US" dirty="0"/>
              <a:t>過去の観測結果に基づく金星のモデル大気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BF6E62-DD9A-4274-BDBD-C6D839ECFC34}"/>
              </a:ext>
            </a:extLst>
          </p:cNvPr>
          <p:cNvSpPr txBox="1"/>
          <p:nvPr/>
        </p:nvSpPr>
        <p:spPr>
          <a:xfrm>
            <a:off x="467544" y="5373216"/>
            <a:ext cx="3818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lang="ja-JP" altLang="en-US" sz="2000" dirty="0"/>
              <a:t>全球平均した</a:t>
            </a:r>
            <a:r>
              <a:rPr kumimoji="1" lang="ja-JP" altLang="en-US" sz="2000" dirty="0"/>
              <a:t>温度</a:t>
            </a:r>
            <a:r>
              <a:rPr lang="ja-JP" altLang="en-US" sz="2000" dirty="0"/>
              <a:t>の鉛直</a:t>
            </a:r>
            <a:r>
              <a:rPr kumimoji="1" lang="ja-JP" altLang="en-US" sz="2000" dirty="0" smtClean="0"/>
              <a:t>分布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Lebonnois</a:t>
            </a:r>
            <a:r>
              <a:rPr kumimoji="1" lang="en-US" altLang="ja-JP" sz="2000" dirty="0" smtClean="0"/>
              <a:t> et al., 2010)</a:t>
            </a:r>
            <a:endParaRPr kumimoji="1" lang="en-US" altLang="ja-JP" sz="2000" dirty="0"/>
          </a:p>
        </p:txBody>
      </p:sp>
      <p:pic>
        <p:nvPicPr>
          <p:cNvPr id="17" name="コンテンツ プレースホルダー 4">
            <a:extLst>
              <a:ext uri="{FF2B5EF4-FFF2-40B4-BE49-F238E27FC236}">
                <a16:creationId xmlns:a16="http://schemas.microsoft.com/office/drawing/2014/main" id="{825A818B-73C6-42A1-B14C-BC7FB455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" y="1799468"/>
            <a:ext cx="3510234" cy="34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金星大気中の東西風</a:t>
            </a:r>
            <a:endParaRPr lang="ja-JP" altLang="en-US" dirty="0" smtClean="0"/>
          </a:p>
        </p:txBody>
      </p:sp>
      <p:pic>
        <p:nvPicPr>
          <p:cNvPr id="36867" name="Picture 7" descr="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6263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1982788" y="2636838"/>
            <a:ext cx="1152525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1982788" y="4508500"/>
            <a:ext cx="1152525" cy="433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411413" y="3500438"/>
            <a:ext cx="295275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2408238" y="3141663"/>
            <a:ext cx="295275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 rot="10800000">
            <a:off x="2408238" y="3859213"/>
            <a:ext cx="295275" cy="433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6873" name="Picture 7" descr="venuswin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060575"/>
            <a:ext cx="38338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金星</a:t>
            </a:r>
            <a:r>
              <a:rPr lang="ja-JP" altLang="en-US" dirty="0" smtClean="0"/>
              <a:t>大気</a:t>
            </a:r>
            <a:r>
              <a:rPr lang="ja-JP" altLang="en-US" dirty="0"/>
              <a:t>中</a:t>
            </a:r>
            <a:r>
              <a:rPr lang="ja-JP" altLang="en-US" dirty="0" smtClean="0"/>
              <a:t>の東西風</a:t>
            </a:r>
            <a:endParaRPr lang="ja-JP" alt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54165" y="1690688"/>
            <a:ext cx="38862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/>
              <a:t>高度とともに東風が強まる</a:t>
            </a:r>
            <a:endParaRPr lang="en-US" altLang="ja-JP" dirty="0"/>
          </a:p>
          <a:p>
            <a:pPr eaLnBrk="1" hangingPunct="1"/>
            <a:r>
              <a:rPr lang="ja-JP" altLang="en-US" dirty="0"/>
              <a:t>高度 </a:t>
            </a:r>
            <a:r>
              <a:rPr lang="en-US" altLang="ja-JP" dirty="0"/>
              <a:t>~60 km </a:t>
            </a:r>
            <a:r>
              <a:rPr lang="ja-JP" altLang="en-US" dirty="0"/>
              <a:t>で風速は最大 </a:t>
            </a:r>
            <a:r>
              <a:rPr lang="en-US" altLang="ja-JP" dirty="0"/>
              <a:t>100 m/s </a:t>
            </a:r>
          </a:p>
          <a:p>
            <a:pPr lvl="1"/>
            <a:r>
              <a:rPr lang="ja-JP" altLang="en-US" dirty="0"/>
              <a:t>自転周期は </a:t>
            </a:r>
            <a:r>
              <a:rPr lang="en-US" altLang="ja-JP" dirty="0"/>
              <a:t>~1.8 m/s</a:t>
            </a:r>
          </a:p>
          <a:p>
            <a:pPr lvl="1"/>
            <a:r>
              <a:rPr lang="ja-JP" altLang="en-US" dirty="0"/>
              <a:t>「スーパーローテーション」</a:t>
            </a:r>
            <a:endParaRPr lang="en-US" altLang="ja-JP" dirty="0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85617" y="6601751"/>
            <a:ext cx="37128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Verdana" panose="020B0604030504040204" pitchFamily="34" charset="0"/>
              </a:rPr>
              <a:t>(Schubert, 1983: in Venus, Arizona Press, 684, Fig. 9)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E577BCE-A670-4540-AF5A-E14DE4F22337}"/>
              </a:ext>
            </a:extLst>
          </p:cNvPr>
          <p:cNvGrpSpPr/>
          <p:nvPr/>
        </p:nvGrpSpPr>
        <p:grpSpPr>
          <a:xfrm>
            <a:off x="34529" y="1242301"/>
            <a:ext cx="3191545" cy="5384800"/>
            <a:chOff x="0" y="1119191"/>
            <a:chExt cx="4255392" cy="5384800"/>
          </a:xfrm>
        </p:grpSpPr>
        <p:pic>
          <p:nvPicPr>
            <p:cNvPr id="30725" name="Picture 7" descr="shchubert_1983_fig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1435103"/>
              <a:ext cx="3724275" cy="506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9"/>
            <p:cNvSpPr txBox="1">
              <a:spLocks noChangeArrowheads="1"/>
            </p:cNvSpPr>
            <p:nvPr/>
          </p:nvSpPr>
          <p:spPr bwMode="auto">
            <a:xfrm>
              <a:off x="0" y="1119191"/>
              <a:ext cx="1928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latin typeface="Verdana" panose="020B0604030504040204" pitchFamily="34" charset="0"/>
                </a:rPr>
                <a:t>（高度</a:t>
              </a:r>
              <a:r>
                <a:rPr lang="en-US" altLang="ja-JP">
                  <a:latin typeface="Verdana" panose="020B0604030504040204" pitchFamily="34" charset="0"/>
                </a:rPr>
                <a:t>[km]</a:t>
              </a:r>
              <a:r>
                <a:rPr lang="ja-JP" altLang="en-US">
                  <a:latin typeface="Verdana" panose="020B0604030504040204" pitchFamily="34" charset="0"/>
                </a:rPr>
                <a:t>）</a:t>
              </a:r>
            </a:p>
          </p:txBody>
        </p:sp>
        <p:sp>
          <p:nvSpPr>
            <p:cNvPr id="30728" name="Text Box 10"/>
            <p:cNvSpPr txBox="1">
              <a:spLocks noChangeArrowheads="1"/>
            </p:cNvSpPr>
            <p:nvPr/>
          </p:nvSpPr>
          <p:spPr bwMode="auto">
            <a:xfrm>
              <a:off x="2209534" y="4746050"/>
              <a:ext cx="2045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dirty="0">
                  <a:solidFill>
                    <a:srgbClr val="000000"/>
                  </a:solidFill>
                  <a:latin typeface="Verdana" panose="020B0604030504040204" pitchFamily="34" charset="0"/>
                </a:rPr>
                <a:t>（風速</a:t>
              </a:r>
              <a:r>
                <a:rPr lang="en-US" altLang="ja-JP" dirty="0">
                  <a:solidFill>
                    <a:srgbClr val="000000"/>
                  </a:solidFill>
                  <a:latin typeface="Verdana" panose="020B0604030504040204" pitchFamily="34" charset="0"/>
                </a:rPr>
                <a:t>[m/s]</a:t>
              </a:r>
              <a:r>
                <a:rPr lang="ja-JP" altLang="en-US" dirty="0">
                  <a:solidFill>
                    <a:srgbClr val="000000"/>
                  </a:solidFill>
                  <a:latin typeface="Verdana" panose="020B0604030504040204" pitchFamily="34" charset="0"/>
                </a:rPr>
                <a:t>）</a:t>
              </a:r>
            </a:p>
          </p:txBody>
        </p:sp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176213" y="5151441"/>
              <a:ext cx="923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Verdana" panose="020B0604030504040204" pitchFamily="34" charset="0"/>
                </a:rPr>
                <a:t>0km</a:t>
              </a:r>
            </a:p>
          </p:txBody>
        </p:sp>
        <p:sp>
          <p:nvSpPr>
            <p:cNvPr id="30730" name="Text Box 12"/>
            <p:cNvSpPr txBox="1">
              <a:spLocks noChangeArrowheads="1"/>
            </p:cNvSpPr>
            <p:nvPr/>
          </p:nvSpPr>
          <p:spPr bwMode="auto">
            <a:xfrm>
              <a:off x="144463" y="2327279"/>
              <a:ext cx="11203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Verdana" panose="020B0604030504040204" pitchFamily="34" charset="0"/>
                </a:rPr>
                <a:t>50km</a:t>
              </a:r>
            </a:p>
          </p:txBody>
        </p:sp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2520949" y="5135566"/>
              <a:ext cx="14345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  <a:latin typeface="Verdana" panose="020B0604030504040204" pitchFamily="34" charset="0"/>
                </a:rPr>
                <a:t>100m/s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77" y="1712144"/>
            <a:ext cx="2310750" cy="329022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540502" y="4939380"/>
            <a:ext cx="21515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 dirty="0">
                <a:latin typeface="Verdana" panose="020B0604030504040204" pitchFamily="34" charset="0"/>
              </a:rPr>
              <a:t>(Sanchez-</a:t>
            </a:r>
            <a:r>
              <a:rPr lang="en-US" altLang="ja-JP" sz="1000" dirty="0" err="1">
                <a:latin typeface="Verdana" panose="020B0604030504040204" pitchFamily="34" charset="0"/>
              </a:rPr>
              <a:t>Levega</a:t>
            </a:r>
            <a:r>
              <a:rPr lang="en-US" altLang="ja-JP" sz="1000" dirty="0">
                <a:latin typeface="Verdana" panose="020B0604030504040204" pitchFamily="34" charset="0"/>
              </a:rPr>
              <a:t> et al., 2008)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E25054-3FF6-47AA-A23C-4D2DDC891DB2}"/>
              </a:ext>
            </a:extLst>
          </p:cNvPr>
          <p:cNvSpPr txBox="1"/>
          <p:nvPr/>
        </p:nvSpPr>
        <p:spPr>
          <a:xfrm>
            <a:off x="981" y="6197242"/>
            <a:ext cx="2940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/>
              <a:t>金星の風の高度分布</a:t>
            </a:r>
            <a:endParaRPr kumimoji="1"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AD4306-5482-4E9D-913F-878DDE6E4840}"/>
              </a:ext>
            </a:extLst>
          </p:cNvPr>
          <p:cNvSpPr txBox="1"/>
          <p:nvPr/>
        </p:nvSpPr>
        <p:spPr>
          <a:xfrm>
            <a:off x="3147756" y="5213986"/>
            <a:ext cx="192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図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/>
              <a:t>金星の風の緯度分布 </a:t>
            </a:r>
            <a:endParaRPr kumimoji="1" lang="en-US" altLang="ja-JP" sz="2000" dirty="0"/>
          </a:p>
          <a:p>
            <a:r>
              <a:rPr kumimoji="1" lang="en-US" altLang="ja-JP" sz="2000" dirty="0"/>
              <a:t>(</a:t>
            </a:r>
            <a:r>
              <a:rPr kumimoji="1" lang="ja-JP" altLang="en-US" sz="2000" dirty="0"/>
              <a:t>青</a:t>
            </a:r>
            <a:r>
              <a:rPr kumimoji="1" lang="en-US" altLang="ja-JP" sz="2000" dirty="0"/>
              <a:t>: </a:t>
            </a:r>
            <a:r>
              <a:rPr kumimoji="1" lang="ja-JP" altLang="en-US" sz="2000" dirty="0"/>
              <a:t>高度 </a:t>
            </a:r>
            <a:r>
              <a:rPr kumimoji="1" lang="en-US" altLang="ja-JP" sz="2000" dirty="0"/>
              <a:t>66 km,</a:t>
            </a:r>
          </a:p>
          <a:p>
            <a:r>
              <a:rPr lang="ja-JP" altLang="en-US" sz="2000" dirty="0"/>
              <a:t>赤</a:t>
            </a:r>
            <a:r>
              <a:rPr lang="en-US" altLang="ja-JP" sz="2000" dirty="0"/>
              <a:t>: </a:t>
            </a:r>
            <a:r>
              <a:rPr lang="ja-JP" altLang="en-US" sz="2000" dirty="0"/>
              <a:t>高度 </a:t>
            </a:r>
            <a:r>
              <a:rPr lang="en-US" altLang="ja-JP" sz="2000" dirty="0"/>
              <a:t>61 km</a:t>
            </a:r>
            <a:r>
              <a:rPr kumimoji="1" lang="en-US" altLang="ja-JP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945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大気の角運動量 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浅い大気の近似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伝統的近似の下での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東西方向の運動方程式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上式と連続の式より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角運動量の式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それ</a:t>
            </a:r>
            <a:r>
              <a:rPr lang="ja-JP" altLang="en-US" dirty="0"/>
              <a:t>を</a:t>
            </a:r>
            <a:r>
              <a:rPr kumimoji="1" lang="ja-JP" altLang="en-US" dirty="0" smtClean="0"/>
              <a:t>東西平均</a:t>
            </a:r>
            <a:endParaRPr kumimoji="1" lang="en-US" altLang="ja-JP" dirty="0" smtClean="0"/>
          </a:p>
        </p:txBody>
      </p:sp>
      <p:grpSp>
        <p:nvGrpSpPr>
          <p:cNvPr id="255" name="グループ化 25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5425" y="2657350"/>
            <a:ext cx="8674101" cy="617538"/>
            <a:chOff x="2540000" y="1989138"/>
            <a:chExt cx="8674101" cy="617538"/>
          </a:xfrm>
        </p:grpSpPr>
        <p:sp>
          <p:nvSpPr>
            <p:cNvPr id="181" name="Freeform 134 1"/>
            <p:cNvSpPr>
              <a:spLocks noEditPoints="1"/>
            </p:cNvSpPr>
            <p:nvPr>
              <p:custDataLst>
                <p:tags r:id="rId204"/>
              </p:custDataLst>
            </p:nvPr>
          </p:nvSpPr>
          <p:spPr bwMode="auto">
            <a:xfrm>
              <a:off x="2549525" y="1989138"/>
              <a:ext cx="133350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35 1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2693988" y="2062163"/>
              <a:ext cx="130175" cy="122238"/>
            </a:xfrm>
            <a:custGeom>
              <a:avLst/>
              <a:gdLst>
                <a:gd name="T0" fmla="*/ 160 w 257"/>
                <a:gd name="T1" fmla="*/ 192 h 226"/>
                <a:gd name="T2" fmla="*/ 205 w 257"/>
                <a:gd name="T3" fmla="*/ 226 h 226"/>
                <a:gd name="T4" fmla="*/ 242 w 257"/>
                <a:gd name="T5" fmla="*/ 198 h 226"/>
                <a:gd name="T6" fmla="*/ 257 w 257"/>
                <a:gd name="T7" fmla="*/ 149 h 226"/>
                <a:gd name="T8" fmla="*/ 251 w 257"/>
                <a:gd name="T9" fmla="*/ 144 h 226"/>
                <a:gd name="T10" fmla="*/ 244 w 257"/>
                <a:gd name="T11" fmla="*/ 153 h 226"/>
                <a:gd name="T12" fmla="*/ 206 w 257"/>
                <a:gd name="T13" fmla="*/ 215 h 226"/>
                <a:gd name="T14" fmla="*/ 191 w 257"/>
                <a:gd name="T15" fmla="*/ 192 h 226"/>
                <a:gd name="T16" fmla="*/ 201 w 257"/>
                <a:gd name="T17" fmla="*/ 140 h 226"/>
                <a:gd name="T18" fmla="*/ 215 w 257"/>
                <a:gd name="T19" fmla="*/ 86 h 226"/>
                <a:gd name="T20" fmla="*/ 223 w 257"/>
                <a:gd name="T21" fmla="*/ 52 h 226"/>
                <a:gd name="T22" fmla="*/ 231 w 257"/>
                <a:gd name="T23" fmla="*/ 19 h 226"/>
                <a:gd name="T24" fmla="*/ 216 w 257"/>
                <a:gd name="T25" fmla="*/ 5 h 226"/>
                <a:gd name="T26" fmla="*/ 197 w 257"/>
                <a:gd name="T27" fmla="*/ 23 h 226"/>
                <a:gd name="T28" fmla="*/ 159 w 257"/>
                <a:gd name="T29" fmla="*/ 173 h 226"/>
                <a:gd name="T30" fmla="*/ 103 w 257"/>
                <a:gd name="T31" fmla="*/ 215 h 226"/>
                <a:gd name="T32" fmla="*/ 72 w 257"/>
                <a:gd name="T33" fmla="*/ 174 h 226"/>
                <a:gd name="T34" fmla="*/ 99 w 257"/>
                <a:gd name="T35" fmla="*/ 72 h 226"/>
                <a:gd name="T36" fmla="*/ 107 w 257"/>
                <a:gd name="T37" fmla="*/ 41 h 226"/>
                <a:gd name="T38" fmla="*/ 66 w 257"/>
                <a:gd name="T39" fmla="*/ 0 h 226"/>
                <a:gd name="T40" fmla="*/ 0 w 257"/>
                <a:gd name="T41" fmla="*/ 76 h 226"/>
                <a:gd name="T42" fmla="*/ 6 w 257"/>
                <a:gd name="T43" fmla="*/ 81 h 226"/>
                <a:gd name="T44" fmla="*/ 14 w 257"/>
                <a:gd name="T45" fmla="*/ 72 h 226"/>
                <a:gd name="T46" fmla="*/ 65 w 257"/>
                <a:gd name="T47" fmla="*/ 11 h 226"/>
                <a:gd name="T48" fmla="*/ 77 w 257"/>
                <a:gd name="T49" fmla="*/ 27 h 226"/>
                <a:gd name="T50" fmla="*/ 69 w 257"/>
                <a:gd name="T51" fmla="*/ 61 h 226"/>
                <a:gd name="T52" fmla="*/ 40 w 257"/>
                <a:gd name="T53" fmla="*/ 166 h 226"/>
                <a:gd name="T54" fmla="*/ 101 w 257"/>
                <a:gd name="T55" fmla="*/ 226 h 226"/>
                <a:gd name="T56" fmla="*/ 160 w 257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26">
                  <a:moveTo>
                    <a:pt x="160" y="192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4" y="214"/>
                    <a:pt x="242" y="198"/>
                  </a:cubicBezTo>
                  <a:cubicBezTo>
                    <a:pt x="250" y="180"/>
                    <a:pt x="257" y="150"/>
                    <a:pt x="257" y="149"/>
                  </a:cubicBezTo>
                  <a:cubicBezTo>
                    <a:pt x="257" y="144"/>
                    <a:pt x="252" y="144"/>
                    <a:pt x="251" y="144"/>
                  </a:cubicBezTo>
                  <a:cubicBezTo>
                    <a:pt x="246" y="144"/>
                    <a:pt x="245" y="146"/>
                    <a:pt x="244" y="153"/>
                  </a:cubicBezTo>
                  <a:cubicBezTo>
                    <a:pt x="237" y="181"/>
                    <a:pt x="227" y="215"/>
                    <a:pt x="206" y="215"/>
                  </a:cubicBezTo>
                  <a:cubicBezTo>
                    <a:pt x="196" y="215"/>
                    <a:pt x="191" y="208"/>
                    <a:pt x="191" y="192"/>
                  </a:cubicBezTo>
                  <a:cubicBezTo>
                    <a:pt x="191" y="181"/>
                    <a:pt x="197" y="157"/>
                    <a:pt x="201" y="140"/>
                  </a:cubicBezTo>
                  <a:lnTo>
                    <a:pt x="215" y="86"/>
                  </a:lnTo>
                  <a:cubicBezTo>
                    <a:pt x="216" y="78"/>
                    <a:pt x="221" y="59"/>
                    <a:pt x="223" y="52"/>
                  </a:cubicBezTo>
                  <a:cubicBezTo>
                    <a:pt x="226" y="41"/>
                    <a:pt x="231" y="22"/>
                    <a:pt x="231" y="19"/>
                  </a:cubicBezTo>
                  <a:cubicBezTo>
                    <a:pt x="231" y="10"/>
                    <a:pt x="224" y="5"/>
                    <a:pt x="216" y="5"/>
                  </a:cubicBezTo>
                  <a:cubicBezTo>
                    <a:pt x="214" y="5"/>
                    <a:pt x="201" y="6"/>
                    <a:pt x="197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9" y="175"/>
                    <a:pt x="139" y="215"/>
                    <a:pt x="103" y="215"/>
                  </a:cubicBezTo>
                  <a:cubicBezTo>
                    <a:pt x="77" y="215"/>
                    <a:pt x="72" y="192"/>
                    <a:pt x="72" y="174"/>
                  </a:cubicBezTo>
                  <a:cubicBezTo>
                    <a:pt x="72" y="146"/>
                    <a:pt x="86" y="106"/>
                    <a:pt x="99" y="72"/>
                  </a:cubicBezTo>
                  <a:cubicBezTo>
                    <a:pt x="105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7" y="29"/>
                    <a:pt x="46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3"/>
                    <a:pt x="69" y="61"/>
                  </a:cubicBezTo>
                  <a:cubicBezTo>
                    <a:pt x="50" y="110"/>
                    <a:pt x="40" y="141"/>
                    <a:pt x="40" y="166"/>
                  </a:cubicBezTo>
                  <a:cubicBezTo>
                    <a:pt x="40" y="213"/>
                    <a:pt x="74" y="226"/>
                    <a:pt x="101" y="226"/>
                  </a:cubicBezTo>
                  <a:cubicBezTo>
                    <a:pt x="134" y="226"/>
                    <a:pt x="152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Rectangle 136 1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540000" y="2290763"/>
              <a:ext cx="29210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137 1"/>
            <p:cNvSpPr>
              <a:spLocks noEditPoints="1"/>
            </p:cNvSpPr>
            <p:nvPr>
              <p:custDataLst>
                <p:tags r:id="rId207"/>
              </p:custDataLst>
            </p:nvPr>
          </p:nvSpPr>
          <p:spPr bwMode="auto">
            <a:xfrm>
              <a:off x="2576513" y="2355851"/>
              <a:ext cx="133350" cy="198438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80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1 w 262"/>
                <a:gd name="T21" fmla="*/ 52 h 368"/>
                <a:gd name="T22" fmla="*/ 153 w 262"/>
                <a:gd name="T23" fmla="*/ 13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5" y="176"/>
                  </a:cubicBezTo>
                  <a:cubicBezTo>
                    <a:pt x="3" y="218"/>
                    <a:pt x="0" y="264"/>
                    <a:pt x="0" y="280"/>
                  </a:cubicBezTo>
                  <a:cubicBezTo>
                    <a:pt x="0" y="310"/>
                    <a:pt x="22" y="368"/>
                    <a:pt x="91" y="368"/>
                  </a:cubicBezTo>
                  <a:cubicBezTo>
                    <a:pt x="210" y="368"/>
                    <a:pt x="262" y="201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6"/>
                    <a:pt x="139" y="13"/>
                    <a:pt x="153" y="13"/>
                  </a:cubicBezTo>
                  <a:cubicBezTo>
                    <a:pt x="190" y="13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0" y="215"/>
                    <a:pt x="71" y="185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138 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2719388" y="2379663"/>
              <a:ext cx="77788" cy="171450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139 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2932113" y="2206626"/>
              <a:ext cx="166688" cy="179388"/>
            </a:xfrm>
            <a:custGeom>
              <a:avLst/>
              <a:gdLst>
                <a:gd name="T0" fmla="*/ 176 w 331"/>
                <a:gd name="T1" fmla="*/ 177 h 333"/>
                <a:gd name="T2" fmla="*/ 315 w 331"/>
                <a:gd name="T3" fmla="*/ 177 h 333"/>
                <a:gd name="T4" fmla="*/ 331 w 331"/>
                <a:gd name="T5" fmla="*/ 167 h 333"/>
                <a:gd name="T6" fmla="*/ 315 w 331"/>
                <a:gd name="T7" fmla="*/ 157 h 333"/>
                <a:gd name="T8" fmla="*/ 176 w 331"/>
                <a:gd name="T9" fmla="*/ 157 h 333"/>
                <a:gd name="T10" fmla="*/ 176 w 331"/>
                <a:gd name="T11" fmla="*/ 17 h 333"/>
                <a:gd name="T12" fmla="*/ 166 w 331"/>
                <a:gd name="T13" fmla="*/ 0 h 333"/>
                <a:gd name="T14" fmla="*/ 156 w 331"/>
                <a:gd name="T15" fmla="*/ 17 h 333"/>
                <a:gd name="T16" fmla="*/ 156 w 331"/>
                <a:gd name="T17" fmla="*/ 157 h 333"/>
                <a:gd name="T18" fmla="*/ 16 w 331"/>
                <a:gd name="T19" fmla="*/ 157 h 333"/>
                <a:gd name="T20" fmla="*/ 0 w 331"/>
                <a:gd name="T21" fmla="*/ 167 h 333"/>
                <a:gd name="T22" fmla="*/ 16 w 331"/>
                <a:gd name="T23" fmla="*/ 177 h 333"/>
                <a:gd name="T24" fmla="*/ 156 w 331"/>
                <a:gd name="T25" fmla="*/ 177 h 333"/>
                <a:gd name="T26" fmla="*/ 156 w 331"/>
                <a:gd name="T27" fmla="*/ 316 h 333"/>
                <a:gd name="T28" fmla="*/ 166 w 331"/>
                <a:gd name="T29" fmla="*/ 333 h 333"/>
                <a:gd name="T30" fmla="*/ 176 w 331"/>
                <a:gd name="T31" fmla="*/ 316 h 333"/>
                <a:gd name="T32" fmla="*/ 176 w 331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3">
                  <a:moveTo>
                    <a:pt x="176" y="177"/>
                  </a:moveTo>
                  <a:lnTo>
                    <a:pt x="315" y="177"/>
                  </a:lnTo>
                  <a:cubicBezTo>
                    <a:pt x="322" y="177"/>
                    <a:pt x="331" y="177"/>
                    <a:pt x="331" y="167"/>
                  </a:cubicBezTo>
                  <a:cubicBezTo>
                    <a:pt x="331" y="157"/>
                    <a:pt x="322" y="157"/>
                    <a:pt x="315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7"/>
                  </a:lnTo>
                  <a:lnTo>
                    <a:pt x="16" y="157"/>
                  </a:lnTo>
                  <a:cubicBezTo>
                    <a:pt x="9" y="157"/>
                    <a:pt x="0" y="157"/>
                    <a:pt x="0" y="167"/>
                  </a:cubicBezTo>
                  <a:cubicBezTo>
                    <a:pt x="0" y="177"/>
                    <a:pt x="9" y="177"/>
                    <a:pt x="16" y="177"/>
                  </a:cubicBezTo>
                  <a:lnTo>
                    <a:pt x="156" y="177"/>
                  </a:lnTo>
                  <a:lnTo>
                    <a:pt x="156" y="316"/>
                  </a:lnTo>
                  <a:cubicBezTo>
                    <a:pt x="156" y="323"/>
                    <a:pt x="156" y="333"/>
                    <a:pt x="166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140 1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3176588" y="2244726"/>
              <a:ext cx="130175" cy="122238"/>
            </a:xfrm>
            <a:custGeom>
              <a:avLst/>
              <a:gdLst>
                <a:gd name="T0" fmla="*/ 160 w 257"/>
                <a:gd name="T1" fmla="*/ 192 h 226"/>
                <a:gd name="T2" fmla="*/ 205 w 257"/>
                <a:gd name="T3" fmla="*/ 226 h 226"/>
                <a:gd name="T4" fmla="*/ 242 w 257"/>
                <a:gd name="T5" fmla="*/ 198 h 226"/>
                <a:gd name="T6" fmla="*/ 257 w 257"/>
                <a:gd name="T7" fmla="*/ 149 h 226"/>
                <a:gd name="T8" fmla="*/ 251 w 257"/>
                <a:gd name="T9" fmla="*/ 144 h 226"/>
                <a:gd name="T10" fmla="*/ 244 w 257"/>
                <a:gd name="T11" fmla="*/ 153 h 226"/>
                <a:gd name="T12" fmla="*/ 206 w 257"/>
                <a:gd name="T13" fmla="*/ 215 h 226"/>
                <a:gd name="T14" fmla="*/ 191 w 257"/>
                <a:gd name="T15" fmla="*/ 192 h 226"/>
                <a:gd name="T16" fmla="*/ 201 w 257"/>
                <a:gd name="T17" fmla="*/ 140 h 226"/>
                <a:gd name="T18" fmla="*/ 215 w 257"/>
                <a:gd name="T19" fmla="*/ 86 h 226"/>
                <a:gd name="T20" fmla="*/ 223 w 257"/>
                <a:gd name="T21" fmla="*/ 52 h 226"/>
                <a:gd name="T22" fmla="*/ 231 w 257"/>
                <a:gd name="T23" fmla="*/ 19 h 226"/>
                <a:gd name="T24" fmla="*/ 216 w 257"/>
                <a:gd name="T25" fmla="*/ 5 h 226"/>
                <a:gd name="T26" fmla="*/ 197 w 257"/>
                <a:gd name="T27" fmla="*/ 23 h 226"/>
                <a:gd name="T28" fmla="*/ 159 w 257"/>
                <a:gd name="T29" fmla="*/ 173 h 226"/>
                <a:gd name="T30" fmla="*/ 103 w 257"/>
                <a:gd name="T31" fmla="*/ 215 h 226"/>
                <a:gd name="T32" fmla="*/ 72 w 257"/>
                <a:gd name="T33" fmla="*/ 174 h 226"/>
                <a:gd name="T34" fmla="*/ 99 w 257"/>
                <a:gd name="T35" fmla="*/ 72 h 226"/>
                <a:gd name="T36" fmla="*/ 107 w 257"/>
                <a:gd name="T37" fmla="*/ 41 h 226"/>
                <a:gd name="T38" fmla="*/ 66 w 257"/>
                <a:gd name="T39" fmla="*/ 0 h 226"/>
                <a:gd name="T40" fmla="*/ 0 w 257"/>
                <a:gd name="T41" fmla="*/ 77 h 226"/>
                <a:gd name="T42" fmla="*/ 6 w 257"/>
                <a:gd name="T43" fmla="*/ 82 h 226"/>
                <a:gd name="T44" fmla="*/ 14 w 257"/>
                <a:gd name="T45" fmla="*/ 73 h 226"/>
                <a:gd name="T46" fmla="*/ 65 w 257"/>
                <a:gd name="T47" fmla="*/ 11 h 226"/>
                <a:gd name="T48" fmla="*/ 77 w 257"/>
                <a:gd name="T49" fmla="*/ 27 h 226"/>
                <a:gd name="T50" fmla="*/ 69 w 257"/>
                <a:gd name="T51" fmla="*/ 61 h 226"/>
                <a:gd name="T52" fmla="*/ 40 w 257"/>
                <a:gd name="T53" fmla="*/ 166 h 226"/>
                <a:gd name="T54" fmla="*/ 101 w 257"/>
                <a:gd name="T55" fmla="*/ 226 h 226"/>
                <a:gd name="T56" fmla="*/ 160 w 257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26">
                  <a:moveTo>
                    <a:pt x="160" y="192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4" y="214"/>
                    <a:pt x="242" y="198"/>
                  </a:cubicBezTo>
                  <a:cubicBezTo>
                    <a:pt x="250" y="180"/>
                    <a:pt x="257" y="150"/>
                    <a:pt x="257" y="149"/>
                  </a:cubicBezTo>
                  <a:cubicBezTo>
                    <a:pt x="257" y="144"/>
                    <a:pt x="252" y="144"/>
                    <a:pt x="251" y="144"/>
                  </a:cubicBezTo>
                  <a:cubicBezTo>
                    <a:pt x="246" y="144"/>
                    <a:pt x="245" y="146"/>
                    <a:pt x="244" y="153"/>
                  </a:cubicBezTo>
                  <a:cubicBezTo>
                    <a:pt x="237" y="181"/>
                    <a:pt x="227" y="215"/>
                    <a:pt x="206" y="215"/>
                  </a:cubicBezTo>
                  <a:cubicBezTo>
                    <a:pt x="196" y="215"/>
                    <a:pt x="191" y="208"/>
                    <a:pt x="191" y="192"/>
                  </a:cubicBezTo>
                  <a:cubicBezTo>
                    <a:pt x="191" y="181"/>
                    <a:pt x="197" y="157"/>
                    <a:pt x="201" y="140"/>
                  </a:cubicBezTo>
                  <a:lnTo>
                    <a:pt x="215" y="86"/>
                  </a:lnTo>
                  <a:cubicBezTo>
                    <a:pt x="216" y="79"/>
                    <a:pt x="221" y="60"/>
                    <a:pt x="223" y="52"/>
                  </a:cubicBezTo>
                  <a:cubicBezTo>
                    <a:pt x="226" y="41"/>
                    <a:pt x="231" y="22"/>
                    <a:pt x="231" y="19"/>
                  </a:cubicBezTo>
                  <a:cubicBezTo>
                    <a:pt x="231" y="10"/>
                    <a:pt x="224" y="5"/>
                    <a:pt x="216" y="5"/>
                  </a:cubicBezTo>
                  <a:cubicBezTo>
                    <a:pt x="214" y="5"/>
                    <a:pt x="201" y="6"/>
                    <a:pt x="197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9" y="175"/>
                    <a:pt x="139" y="215"/>
                    <a:pt x="103" y="215"/>
                  </a:cubicBezTo>
                  <a:cubicBezTo>
                    <a:pt x="77" y="215"/>
                    <a:pt x="72" y="192"/>
                    <a:pt x="72" y="174"/>
                  </a:cubicBezTo>
                  <a:cubicBezTo>
                    <a:pt x="72" y="146"/>
                    <a:pt x="86" y="107"/>
                    <a:pt x="99" y="72"/>
                  </a:cubicBezTo>
                  <a:cubicBezTo>
                    <a:pt x="105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7" y="29"/>
                    <a:pt x="46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4"/>
                    <a:pt x="69" y="61"/>
                  </a:cubicBezTo>
                  <a:cubicBezTo>
                    <a:pt x="50" y="111"/>
                    <a:pt x="40" y="141"/>
                    <a:pt x="40" y="166"/>
                  </a:cubicBezTo>
                  <a:cubicBezTo>
                    <a:pt x="40" y="213"/>
                    <a:pt x="74" y="226"/>
                    <a:pt x="101" y="226"/>
                  </a:cubicBezTo>
                  <a:cubicBezTo>
                    <a:pt x="134" y="226"/>
                    <a:pt x="152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141 1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3654425" y="2001838"/>
              <a:ext cx="84138" cy="1793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Rectangle 142 1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3343275" y="2290763"/>
              <a:ext cx="7032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143 1"/>
            <p:cNvSpPr>
              <a:spLocks noEditPoints="1"/>
            </p:cNvSpPr>
            <p:nvPr>
              <p:custDataLst>
                <p:tags r:id="rId213"/>
              </p:custDataLst>
            </p:nvPr>
          </p:nvSpPr>
          <p:spPr bwMode="auto">
            <a:xfrm>
              <a:off x="3352800" y="2430463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144 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3527425" y="2428876"/>
              <a:ext cx="95250" cy="122238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3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145 1"/>
            <p:cNvSpPr>
              <a:spLocks noEditPoints="1"/>
            </p:cNvSpPr>
            <p:nvPr>
              <p:custDataLst>
                <p:tags r:id="rId215"/>
              </p:custDataLst>
            </p:nvPr>
          </p:nvSpPr>
          <p:spPr bwMode="auto">
            <a:xfrm>
              <a:off x="3636963" y="2428876"/>
              <a:ext cx="111125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1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2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1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146 1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3763963" y="2428876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147 1"/>
            <p:cNvSpPr>
              <a:spLocks noEditPoints="1"/>
            </p:cNvSpPr>
            <p:nvPr>
              <p:custDataLst>
                <p:tags r:id="rId217"/>
              </p:custDataLst>
            </p:nvPr>
          </p:nvSpPr>
          <p:spPr bwMode="auto">
            <a:xfrm>
              <a:off x="3910013" y="2362201"/>
              <a:ext cx="131763" cy="242888"/>
            </a:xfrm>
            <a:custGeom>
              <a:avLst/>
              <a:gdLst>
                <a:gd name="T0" fmla="*/ 193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1 w 261"/>
                <a:gd name="T7" fmla="*/ 10 h 449"/>
                <a:gd name="T8" fmla="*/ 152 w 261"/>
                <a:gd name="T9" fmla="*/ 125 h 449"/>
                <a:gd name="T10" fmla="*/ 0 w 261"/>
                <a:gd name="T11" fmla="*/ 262 h 449"/>
                <a:gd name="T12" fmla="*/ 95 w 261"/>
                <a:gd name="T13" fmla="*/ 352 h 449"/>
                <a:gd name="T14" fmla="*/ 84 w 261"/>
                <a:gd name="T15" fmla="*/ 399 h 449"/>
                <a:gd name="T16" fmla="*/ 73 w 261"/>
                <a:gd name="T17" fmla="*/ 443 h 449"/>
                <a:gd name="T18" fmla="*/ 79 w 261"/>
                <a:gd name="T19" fmla="*/ 449 h 449"/>
                <a:gd name="T20" fmla="*/ 84 w 261"/>
                <a:gd name="T21" fmla="*/ 447 h 449"/>
                <a:gd name="T22" fmla="*/ 89 w 261"/>
                <a:gd name="T23" fmla="*/ 427 h 449"/>
                <a:gd name="T24" fmla="*/ 108 w 261"/>
                <a:gd name="T25" fmla="*/ 352 h 449"/>
                <a:gd name="T26" fmla="*/ 261 w 261"/>
                <a:gd name="T27" fmla="*/ 216 h 449"/>
                <a:gd name="T28" fmla="*/ 165 w 261"/>
                <a:gd name="T29" fmla="*/ 125 h 449"/>
                <a:gd name="T30" fmla="*/ 193 w 261"/>
                <a:gd name="T31" fmla="*/ 12 h 449"/>
                <a:gd name="T32" fmla="*/ 98 w 261"/>
                <a:gd name="T33" fmla="*/ 341 h 449"/>
                <a:gd name="T34" fmla="*/ 32 w 261"/>
                <a:gd name="T35" fmla="*/ 272 h 449"/>
                <a:gd name="T36" fmla="*/ 149 w 261"/>
                <a:gd name="T37" fmla="*/ 136 h 449"/>
                <a:gd name="T38" fmla="*/ 98 w 261"/>
                <a:gd name="T39" fmla="*/ 341 h 449"/>
                <a:gd name="T40" fmla="*/ 162 w 261"/>
                <a:gd name="T41" fmla="*/ 136 h 449"/>
                <a:gd name="T42" fmla="*/ 228 w 261"/>
                <a:gd name="T43" fmla="*/ 205 h 449"/>
                <a:gd name="T44" fmla="*/ 111 w 261"/>
                <a:gd name="T45" fmla="*/ 341 h 449"/>
                <a:gd name="T46" fmla="*/ 162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3" y="12"/>
                  </a:moveTo>
                  <a:cubicBezTo>
                    <a:pt x="193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3" y="2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4" y="349"/>
                    <a:pt x="95" y="352"/>
                  </a:cubicBezTo>
                  <a:cubicBezTo>
                    <a:pt x="91" y="368"/>
                    <a:pt x="88" y="384"/>
                    <a:pt x="84" y="399"/>
                  </a:cubicBezTo>
                  <a:cubicBezTo>
                    <a:pt x="78" y="423"/>
                    <a:pt x="73" y="442"/>
                    <a:pt x="73" y="443"/>
                  </a:cubicBezTo>
                  <a:cubicBezTo>
                    <a:pt x="73" y="448"/>
                    <a:pt x="76" y="449"/>
                    <a:pt x="79" y="449"/>
                  </a:cubicBezTo>
                  <a:cubicBezTo>
                    <a:pt x="81" y="449"/>
                    <a:pt x="82" y="448"/>
                    <a:pt x="84" y="447"/>
                  </a:cubicBezTo>
                  <a:cubicBezTo>
                    <a:pt x="85" y="446"/>
                    <a:pt x="88" y="434"/>
                    <a:pt x="89" y="427"/>
                  </a:cubicBezTo>
                  <a:lnTo>
                    <a:pt x="108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4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3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8" y="161"/>
                    <a:pt x="228" y="205"/>
                  </a:cubicBezTo>
                  <a:cubicBezTo>
                    <a:pt x="228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148 1"/>
            <p:cNvSpPr>
              <a:spLocks noEditPoints="1"/>
            </p:cNvSpPr>
            <p:nvPr>
              <p:custDataLst>
                <p:tags r:id="rId218"/>
              </p:custDataLst>
            </p:nvPr>
          </p:nvSpPr>
          <p:spPr bwMode="auto">
            <a:xfrm>
              <a:off x="4117975" y="1989138"/>
              <a:ext cx="133350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149 1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4264025" y="2062163"/>
              <a:ext cx="128588" cy="122238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2 w 256"/>
                <a:gd name="T21" fmla="*/ 52 h 226"/>
                <a:gd name="T22" fmla="*/ 230 w 256"/>
                <a:gd name="T23" fmla="*/ 19 h 226"/>
                <a:gd name="T24" fmla="*/ 215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6 w 256"/>
                <a:gd name="T37" fmla="*/ 41 h 226"/>
                <a:gd name="T38" fmla="*/ 65 w 256"/>
                <a:gd name="T39" fmla="*/ 0 h 226"/>
                <a:gd name="T40" fmla="*/ 0 w 256"/>
                <a:gd name="T41" fmla="*/ 76 h 226"/>
                <a:gd name="T42" fmla="*/ 6 w 256"/>
                <a:gd name="T43" fmla="*/ 81 h 226"/>
                <a:gd name="T44" fmla="*/ 14 w 256"/>
                <a:gd name="T45" fmla="*/ 72 h 226"/>
                <a:gd name="T46" fmla="*/ 64 w 256"/>
                <a:gd name="T47" fmla="*/ 11 h 226"/>
                <a:gd name="T48" fmla="*/ 76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0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1" y="226"/>
                    <a:pt x="233" y="214"/>
                    <a:pt x="241" y="198"/>
                  </a:cubicBezTo>
                  <a:cubicBezTo>
                    <a:pt x="249" y="180"/>
                    <a:pt x="256" y="150"/>
                    <a:pt x="256" y="149"/>
                  </a:cubicBezTo>
                  <a:cubicBezTo>
                    <a:pt x="256" y="144"/>
                    <a:pt x="251" y="144"/>
                    <a:pt x="250" y="144"/>
                  </a:cubicBezTo>
                  <a:cubicBezTo>
                    <a:pt x="245" y="144"/>
                    <a:pt x="244" y="146"/>
                    <a:pt x="243" y="153"/>
                  </a:cubicBezTo>
                  <a:cubicBezTo>
                    <a:pt x="236" y="181"/>
                    <a:pt x="226" y="215"/>
                    <a:pt x="206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5" y="78"/>
                    <a:pt x="220" y="59"/>
                    <a:pt x="222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8" y="175"/>
                    <a:pt x="138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6"/>
                    <a:pt x="98" y="72"/>
                  </a:cubicBezTo>
                  <a:cubicBezTo>
                    <a:pt x="104" y="57"/>
                    <a:pt x="106" y="50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1" y="53"/>
                    <a:pt x="68" y="61"/>
                  </a:cubicBezTo>
                  <a:cubicBezTo>
                    <a:pt x="49" y="110"/>
                    <a:pt x="39" y="141"/>
                    <a:pt x="39" y="166"/>
                  </a:cubicBezTo>
                  <a:cubicBezTo>
                    <a:pt x="39" y="213"/>
                    <a:pt x="73" y="226"/>
                    <a:pt x="100" y="226"/>
                  </a:cubicBezTo>
                  <a:cubicBezTo>
                    <a:pt x="133" y="226"/>
                    <a:pt x="151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Rectangle 150 1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4106863" y="2290763"/>
              <a:ext cx="29368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151 1"/>
            <p:cNvSpPr>
              <a:spLocks noEditPoints="1"/>
            </p:cNvSpPr>
            <p:nvPr>
              <p:custDataLst>
                <p:tags r:id="rId221"/>
              </p:custDataLst>
            </p:nvPr>
          </p:nvSpPr>
          <p:spPr bwMode="auto">
            <a:xfrm>
              <a:off x="4116388" y="2355851"/>
              <a:ext cx="133350" cy="198438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80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6 w 263"/>
                <a:gd name="T19" fmla="*/ 70 h 368"/>
                <a:gd name="T20" fmla="*/ 82 w 263"/>
                <a:gd name="T21" fmla="*/ 52 h 368"/>
                <a:gd name="T22" fmla="*/ 154 w 263"/>
                <a:gd name="T23" fmla="*/ 13 h 368"/>
                <a:gd name="T24" fmla="*/ 225 w 263"/>
                <a:gd name="T25" fmla="*/ 103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8 h 368"/>
                <a:gd name="T34" fmla="*/ 72 w 263"/>
                <a:gd name="T35" fmla="*/ 185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7" y="129"/>
                    <a:pt x="84" y="137"/>
                    <a:pt x="45" y="176"/>
                  </a:cubicBezTo>
                  <a:cubicBezTo>
                    <a:pt x="4" y="218"/>
                    <a:pt x="0" y="264"/>
                    <a:pt x="0" y="280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1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6" y="81"/>
                    <a:pt x="106" y="70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6"/>
                    <a:pt x="140" y="13"/>
                    <a:pt x="154" y="13"/>
                  </a:cubicBezTo>
                  <a:cubicBezTo>
                    <a:pt x="190" y="13"/>
                    <a:pt x="225" y="38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5"/>
                    <a:pt x="72" y="185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152 1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4268788" y="2362201"/>
              <a:ext cx="123825" cy="190500"/>
            </a:xfrm>
            <a:custGeom>
              <a:avLst/>
              <a:gdLst>
                <a:gd name="T0" fmla="*/ 151 w 247"/>
                <a:gd name="T1" fmla="*/ 201 h 353"/>
                <a:gd name="T2" fmla="*/ 204 w 247"/>
                <a:gd name="T3" fmla="*/ 341 h 353"/>
                <a:gd name="T4" fmla="*/ 230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2 h 353"/>
                <a:gd name="T12" fmla="*/ 233 w 247"/>
                <a:gd name="T13" fmla="*/ 319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6 h 353"/>
                <a:gd name="T20" fmla="*/ 66 w 247"/>
                <a:gd name="T21" fmla="*/ 11 h 353"/>
                <a:gd name="T22" fmla="*/ 98 w 247"/>
                <a:gd name="T23" fmla="*/ 50 h 353"/>
                <a:gd name="T24" fmla="*/ 146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1 w 247"/>
                <a:gd name="T33" fmla="*/ 342 h 353"/>
                <a:gd name="T34" fmla="*/ 151 w 247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1" y="201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7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1" y="0"/>
                    <a:pt x="61" y="6"/>
                  </a:cubicBezTo>
                  <a:cubicBezTo>
                    <a:pt x="61" y="10"/>
                    <a:pt x="65" y="11"/>
                    <a:pt x="66" y="11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7"/>
                    <a:pt x="31" y="342"/>
                  </a:cubicBezTo>
                  <a:lnTo>
                    <a:pt x="151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153 1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4502150" y="2206626"/>
              <a:ext cx="166688" cy="179388"/>
            </a:xfrm>
            <a:custGeom>
              <a:avLst/>
              <a:gdLst>
                <a:gd name="T0" fmla="*/ 176 w 331"/>
                <a:gd name="T1" fmla="*/ 177 h 333"/>
                <a:gd name="T2" fmla="*/ 315 w 331"/>
                <a:gd name="T3" fmla="*/ 177 h 333"/>
                <a:gd name="T4" fmla="*/ 331 w 331"/>
                <a:gd name="T5" fmla="*/ 167 h 333"/>
                <a:gd name="T6" fmla="*/ 315 w 331"/>
                <a:gd name="T7" fmla="*/ 157 h 333"/>
                <a:gd name="T8" fmla="*/ 176 w 331"/>
                <a:gd name="T9" fmla="*/ 157 h 333"/>
                <a:gd name="T10" fmla="*/ 176 w 331"/>
                <a:gd name="T11" fmla="*/ 17 h 333"/>
                <a:gd name="T12" fmla="*/ 166 w 331"/>
                <a:gd name="T13" fmla="*/ 0 h 333"/>
                <a:gd name="T14" fmla="*/ 156 w 331"/>
                <a:gd name="T15" fmla="*/ 17 h 333"/>
                <a:gd name="T16" fmla="*/ 156 w 331"/>
                <a:gd name="T17" fmla="*/ 157 h 333"/>
                <a:gd name="T18" fmla="*/ 16 w 331"/>
                <a:gd name="T19" fmla="*/ 157 h 333"/>
                <a:gd name="T20" fmla="*/ 0 w 331"/>
                <a:gd name="T21" fmla="*/ 167 h 333"/>
                <a:gd name="T22" fmla="*/ 16 w 331"/>
                <a:gd name="T23" fmla="*/ 177 h 333"/>
                <a:gd name="T24" fmla="*/ 156 w 331"/>
                <a:gd name="T25" fmla="*/ 177 h 333"/>
                <a:gd name="T26" fmla="*/ 156 w 331"/>
                <a:gd name="T27" fmla="*/ 316 h 333"/>
                <a:gd name="T28" fmla="*/ 166 w 331"/>
                <a:gd name="T29" fmla="*/ 333 h 333"/>
                <a:gd name="T30" fmla="*/ 176 w 331"/>
                <a:gd name="T31" fmla="*/ 316 h 333"/>
                <a:gd name="T32" fmla="*/ 176 w 331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3">
                  <a:moveTo>
                    <a:pt x="176" y="177"/>
                  </a:moveTo>
                  <a:lnTo>
                    <a:pt x="315" y="177"/>
                  </a:lnTo>
                  <a:cubicBezTo>
                    <a:pt x="322" y="177"/>
                    <a:pt x="331" y="177"/>
                    <a:pt x="331" y="167"/>
                  </a:cubicBezTo>
                  <a:cubicBezTo>
                    <a:pt x="331" y="157"/>
                    <a:pt x="322" y="157"/>
                    <a:pt x="315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7"/>
                  </a:lnTo>
                  <a:lnTo>
                    <a:pt x="16" y="157"/>
                  </a:lnTo>
                  <a:cubicBezTo>
                    <a:pt x="9" y="157"/>
                    <a:pt x="0" y="157"/>
                    <a:pt x="0" y="167"/>
                  </a:cubicBezTo>
                  <a:cubicBezTo>
                    <a:pt x="0" y="177"/>
                    <a:pt x="9" y="177"/>
                    <a:pt x="16" y="177"/>
                  </a:cubicBezTo>
                  <a:lnTo>
                    <a:pt x="156" y="177"/>
                  </a:lnTo>
                  <a:lnTo>
                    <a:pt x="156" y="316"/>
                  </a:lnTo>
                  <a:cubicBezTo>
                    <a:pt x="156" y="323"/>
                    <a:pt x="156" y="333"/>
                    <a:pt x="166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154 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4746625" y="2244726"/>
              <a:ext cx="109538" cy="122238"/>
            </a:xfrm>
            <a:custGeom>
              <a:avLst/>
              <a:gdLst>
                <a:gd name="T0" fmla="*/ 219 w 219"/>
                <a:gd name="T1" fmla="*/ 35 h 226"/>
                <a:gd name="T2" fmla="*/ 197 w 219"/>
                <a:gd name="T3" fmla="*/ 0 h 226"/>
                <a:gd name="T4" fmla="*/ 173 w 219"/>
                <a:gd name="T5" fmla="*/ 24 h 226"/>
                <a:gd name="T6" fmla="*/ 181 w 219"/>
                <a:gd name="T7" fmla="*/ 39 h 226"/>
                <a:gd name="T8" fmla="*/ 198 w 219"/>
                <a:gd name="T9" fmla="*/ 80 h 226"/>
                <a:gd name="T10" fmla="*/ 109 w 219"/>
                <a:gd name="T11" fmla="*/ 215 h 226"/>
                <a:gd name="T12" fmla="*/ 72 w 219"/>
                <a:gd name="T13" fmla="*/ 171 h 226"/>
                <a:gd name="T14" fmla="*/ 101 w 219"/>
                <a:gd name="T15" fmla="*/ 66 h 226"/>
                <a:gd name="T16" fmla="*/ 107 w 219"/>
                <a:gd name="T17" fmla="*/ 41 h 226"/>
                <a:gd name="T18" fmla="*/ 66 w 219"/>
                <a:gd name="T19" fmla="*/ 0 h 226"/>
                <a:gd name="T20" fmla="*/ 0 w 219"/>
                <a:gd name="T21" fmla="*/ 77 h 226"/>
                <a:gd name="T22" fmla="*/ 6 w 219"/>
                <a:gd name="T23" fmla="*/ 82 h 226"/>
                <a:gd name="T24" fmla="*/ 14 w 219"/>
                <a:gd name="T25" fmla="*/ 73 h 226"/>
                <a:gd name="T26" fmla="*/ 65 w 219"/>
                <a:gd name="T27" fmla="*/ 11 h 226"/>
                <a:gd name="T28" fmla="*/ 77 w 219"/>
                <a:gd name="T29" fmla="*/ 27 h 226"/>
                <a:gd name="T30" fmla="*/ 69 w 219"/>
                <a:gd name="T31" fmla="*/ 62 h 226"/>
                <a:gd name="T32" fmla="*/ 40 w 219"/>
                <a:gd name="T33" fmla="*/ 164 h 226"/>
                <a:gd name="T34" fmla="*/ 107 w 219"/>
                <a:gd name="T35" fmla="*/ 226 h 226"/>
                <a:gd name="T36" fmla="*/ 219 w 219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6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5" y="0"/>
                    <a:pt x="173" y="13"/>
                    <a:pt x="173" y="24"/>
                  </a:cubicBezTo>
                  <a:cubicBezTo>
                    <a:pt x="173" y="30"/>
                    <a:pt x="175" y="33"/>
                    <a:pt x="181" y="39"/>
                  </a:cubicBezTo>
                  <a:cubicBezTo>
                    <a:pt x="191" y="49"/>
                    <a:pt x="198" y="62"/>
                    <a:pt x="198" y="80"/>
                  </a:cubicBezTo>
                  <a:cubicBezTo>
                    <a:pt x="198" y="101"/>
                    <a:pt x="167" y="215"/>
                    <a:pt x="109" y="215"/>
                  </a:cubicBezTo>
                  <a:cubicBezTo>
                    <a:pt x="84" y="215"/>
                    <a:pt x="72" y="197"/>
                    <a:pt x="72" y="171"/>
                  </a:cubicBezTo>
                  <a:cubicBezTo>
                    <a:pt x="72" y="143"/>
                    <a:pt x="86" y="107"/>
                    <a:pt x="101" y="66"/>
                  </a:cubicBezTo>
                  <a:cubicBezTo>
                    <a:pt x="105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9" y="22"/>
                    <a:pt x="50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3"/>
                    <a:pt x="69" y="62"/>
                  </a:cubicBezTo>
                  <a:cubicBezTo>
                    <a:pt x="47" y="120"/>
                    <a:pt x="40" y="142"/>
                    <a:pt x="40" y="164"/>
                  </a:cubicBezTo>
                  <a:cubicBezTo>
                    <a:pt x="40" y="218"/>
                    <a:pt x="84" y="226"/>
                    <a:pt x="107" y="226"/>
                  </a:cubicBezTo>
                  <a:cubicBezTo>
                    <a:pt x="191" y="226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155 1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4926013" y="2001838"/>
              <a:ext cx="82550" cy="179388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8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3" y="311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Rectangle 156 1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4900613" y="2290763"/>
              <a:ext cx="1333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157 1"/>
            <p:cNvSpPr>
              <a:spLocks noEditPoints="1"/>
            </p:cNvSpPr>
            <p:nvPr>
              <p:custDataLst>
                <p:tags r:id="rId227"/>
              </p:custDataLst>
            </p:nvPr>
          </p:nvSpPr>
          <p:spPr bwMode="auto">
            <a:xfrm>
              <a:off x="4910138" y="2430463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7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158 1"/>
            <p:cNvSpPr>
              <a:spLocks noEditPoints="1"/>
            </p:cNvSpPr>
            <p:nvPr>
              <p:custDataLst>
                <p:tags r:id="rId228"/>
              </p:custDataLst>
            </p:nvPr>
          </p:nvSpPr>
          <p:spPr bwMode="auto">
            <a:xfrm>
              <a:off x="5106988" y="1989138"/>
              <a:ext cx="131763" cy="198438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1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159 1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5251450" y="2062163"/>
              <a:ext cx="128588" cy="122238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3 w 256"/>
                <a:gd name="T21" fmla="*/ 52 h 226"/>
                <a:gd name="T22" fmla="*/ 230 w 256"/>
                <a:gd name="T23" fmla="*/ 19 h 226"/>
                <a:gd name="T24" fmla="*/ 216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7 w 256"/>
                <a:gd name="T37" fmla="*/ 41 h 226"/>
                <a:gd name="T38" fmla="*/ 66 w 256"/>
                <a:gd name="T39" fmla="*/ 0 h 226"/>
                <a:gd name="T40" fmla="*/ 0 w 256"/>
                <a:gd name="T41" fmla="*/ 76 h 226"/>
                <a:gd name="T42" fmla="*/ 6 w 256"/>
                <a:gd name="T43" fmla="*/ 81 h 226"/>
                <a:gd name="T44" fmla="*/ 14 w 256"/>
                <a:gd name="T45" fmla="*/ 72 h 226"/>
                <a:gd name="T46" fmla="*/ 64 w 256"/>
                <a:gd name="T47" fmla="*/ 11 h 226"/>
                <a:gd name="T48" fmla="*/ 77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1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2" y="226"/>
                    <a:pt x="233" y="214"/>
                    <a:pt x="241" y="198"/>
                  </a:cubicBezTo>
                  <a:cubicBezTo>
                    <a:pt x="250" y="180"/>
                    <a:pt x="256" y="150"/>
                    <a:pt x="256" y="149"/>
                  </a:cubicBezTo>
                  <a:cubicBezTo>
                    <a:pt x="256" y="144"/>
                    <a:pt x="252" y="144"/>
                    <a:pt x="250" y="144"/>
                  </a:cubicBezTo>
                  <a:cubicBezTo>
                    <a:pt x="245" y="144"/>
                    <a:pt x="245" y="146"/>
                    <a:pt x="243" y="153"/>
                  </a:cubicBezTo>
                  <a:cubicBezTo>
                    <a:pt x="236" y="181"/>
                    <a:pt x="227" y="215"/>
                    <a:pt x="206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6" y="78"/>
                    <a:pt x="221" y="59"/>
                    <a:pt x="223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9" y="175"/>
                    <a:pt x="139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6"/>
                    <a:pt x="98" y="72"/>
                  </a:cubicBezTo>
                  <a:cubicBezTo>
                    <a:pt x="104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1" y="53"/>
                    <a:pt x="68" y="61"/>
                  </a:cubicBezTo>
                  <a:cubicBezTo>
                    <a:pt x="50" y="110"/>
                    <a:pt x="39" y="141"/>
                    <a:pt x="39" y="166"/>
                  </a:cubicBezTo>
                  <a:cubicBezTo>
                    <a:pt x="39" y="213"/>
                    <a:pt x="74" y="226"/>
                    <a:pt x="101" y="226"/>
                  </a:cubicBezTo>
                  <a:cubicBezTo>
                    <a:pt x="134" y="226"/>
                    <a:pt x="152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Rectangle 160 1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5094288" y="2290763"/>
              <a:ext cx="2968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161 1"/>
            <p:cNvSpPr>
              <a:spLocks noEditPoints="1"/>
            </p:cNvSpPr>
            <p:nvPr>
              <p:custDataLst>
                <p:tags r:id="rId231"/>
              </p:custDataLst>
            </p:nvPr>
          </p:nvSpPr>
          <p:spPr bwMode="auto">
            <a:xfrm>
              <a:off x="5103813" y="2355851"/>
              <a:ext cx="131763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80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3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8"/>
                    <a:pt x="0" y="264"/>
                    <a:pt x="0" y="280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1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6"/>
                    <a:pt x="139" y="13"/>
                    <a:pt x="154" y="13"/>
                  </a:cubicBezTo>
                  <a:cubicBezTo>
                    <a:pt x="190" y="13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5"/>
                    <a:pt x="71" y="185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162 1"/>
            <p:cNvSpPr>
              <a:spLocks noEditPoints="1"/>
            </p:cNvSpPr>
            <p:nvPr>
              <p:custDataLst>
                <p:tags r:id="rId232"/>
              </p:custDataLst>
            </p:nvPr>
          </p:nvSpPr>
          <p:spPr bwMode="auto">
            <a:xfrm>
              <a:off x="5253038" y="2362201"/>
              <a:ext cx="131763" cy="242888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4 w 261"/>
                <a:gd name="T15" fmla="*/ 399 h 449"/>
                <a:gd name="T16" fmla="*/ 73 w 261"/>
                <a:gd name="T17" fmla="*/ 443 h 449"/>
                <a:gd name="T18" fmla="*/ 79 w 261"/>
                <a:gd name="T19" fmla="*/ 449 h 449"/>
                <a:gd name="T20" fmla="*/ 84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8 w 261"/>
                <a:gd name="T33" fmla="*/ 341 h 449"/>
                <a:gd name="T34" fmla="*/ 33 w 261"/>
                <a:gd name="T35" fmla="*/ 272 h 449"/>
                <a:gd name="T36" fmla="*/ 150 w 261"/>
                <a:gd name="T37" fmla="*/ 136 h 449"/>
                <a:gd name="T38" fmla="*/ 98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1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3"/>
                    <a:pt x="73" y="442"/>
                    <a:pt x="73" y="443"/>
                  </a:cubicBezTo>
                  <a:cubicBezTo>
                    <a:pt x="73" y="448"/>
                    <a:pt x="77" y="449"/>
                    <a:pt x="79" y="449"/>
                  </a:cubicBezTo>
                  <a:cubicBezTo>
                    <a:pt x="82" y="449"/>
                    <a:pt x="83" y="448"/>
                    <a:pt x="84" y="447"/>
                  </a:cubicBezTo>
                  <a:cubicBezTo>
                    <a:pt x="85" y="446"/>
                    <a:pt x="88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3" y="322"/>
                    <a:pt x="33" y="272"/>
                  </a:cubicBezTo>
                  <a:cubicBezTo>
                    <a:pt x="33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163 1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5491163" y="2206626"/>
              <a:ext cx="166688" cy="179388"/>
            </a:xfrm>
            <a:custGeom>
              <a:avLst/>
              <a:gdLst>
                <a:gd name="T0" fmla="*/ 176 w 332"/>
                <a:gd name="T1" fmla="*/ 177 h 333"/>
                <a:gd name="T2" fmla="*/ 315 w 332"/>
                <a:gd name="T3" fmla="*/ 177 h 333"/>
                <a:gd name="T4" fmla="*/ 332 w 332"/>
                <a:gd name="T5" fmla="*/ 167 h 333"/>
                <a:gd name="T6" fmla="*/ 315 w 332"/>
                <a:gd name="T7" fmla="*/ 157 h 333"/>
                <a:gd name="T8" fmla="*/ 176 w 332"/>
                <a:gd name="T9" fmla="*/ 157 h 333"/>
                <a:gd name="T10" fmla="*/ 176 w 332"/>
                <a:gd name="T11" fmla="*/ 17 h 333"/>
                <a:gd name="T12" fmla="*/ 166 w 332"/>
                <a:gd name="T13" fmla="*/ 0 h 333"/>
                <a:gd name="T14" fmla="*/ 156 w 332"/>
                <a:gd name="T15" fmla="*/ 17 h 333"/>
                <a:gd name="T16" fmla="*/ 156 w 332"/>
                <a:gd name="T17" fmla="*/ 157 h 333"/>
                <a:gd name="T18" fmla="*/ 17 w 332"/>
                <a:gd name="T19" fmla="*/ 157 h 333"/>
                <a:gd name="T20" fmla="*/ 0 w 332"/>
                <a:gd name="T21" fmla="*/ 167 h 333"/>
                <a:gd name="T22" fmla="*/ 17 w 332"/>
                <a:gd name="T23" fmla="*/ 177 h 333"/>
                <a:gd name="T24" fmla="*/ 156 w 332"/>
                <a:gd name="T25" fmla="*/ 177 h 333"/>
                <a:gd name="T26" fmla="*/ 156 w 332"/>
                <a:gd name="T27" fmla="*/ 316 h 333"/>
                <a:gd name="T28" fmla="*/ 166 w 332"/>
                <a:gd name="T29" fmla="*/ 333 h 333"/>
                <a:gd name="T30" fmla="*/ 176 w 332"/>
                <a:gd name="T31" fmla="*/ 316 h 333"/>
                <a:gd name="T32" fmla="*/ 176 w 332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3">
                  <a:moveTo>
                    <a:pt x="176" y="177"/>
                  </a:moveTo>
                  <a:lnTo>
                    <a:pt x="315" y="177"/>
                  </a:lnTo>
                  <a:cubicBezTo>
                    <a:pt x="322" y="177"/>
                    <a:pt x="332" y="177"/>
                    <a:pt x="332" y="167"/>
                  </a:cubicBezTo>
                  <a:cubicBezTo>
                    <a:pt x="332" y="157"/>
                    <a:pt x="322" y="157"/>
                    <a:pt x="315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7"/>
                  </a:lnTo>
                  <a:lnTo>
                    <a:pt x="17" y="157"/>
                  </a:lnTo>
                  <a:cubicBezTo>
                    <a:pt x="10" y="157"/>
                    <a:pt x="0" y="157"/>
                    <a:pt x="0" y="167"/>
                  </a:cubicBezTo>
                  <a:cubicBezTo>
                    <a:pt x="0" y="177"/>
                    <a:pt x="10" y="177"/>
                    <a:pt x="17" y="177"/>
                  </a:cubicBezTo>
                  <a:lnTo>
                    <a:pt x="156" y="177"/>
                  </a:lnTo>
                  <a:lnTo>
                    <a:pt x="156" y="316"/>
                  </a:lnTo>
                  <a:cubicBezTo>
                    <a:pt x="156" y="323"/>
                    <a:pt x="156" y="333"/>
                    <a:pt x="166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164 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5735638" y="2244726"/>
              <a:ext cx="166688" cy="122238"/>
            </a:xfrm>
            <a:custGeom>
              <a:avLst/>
              <a:gdLst>
                <a:gd name="T0" fmla="*/ 216 w 330"/>
                <a:gd name="T1" fmla="*/ 51 h 226"/>
                <a:gd name="T2" fmla="*/ 223 w 330"/>
                <a:gd name="T3" fmla="*/ 19 h 226"/>
                <a:gd name="T4" fmla="*/ 209 w 330"/>
                <a:gd name="T5" fmla="*/ 5 h 226"/>
                <a:gd name="T6" fmla="*/ 190 w 330"/>
                <a:gd name="T7" fmla="*/ 19 h 226"/>
                <a:gd name="T8" fmla="*/ 162 w 330"/>
                <a:gd name="T9" fmla="*/ 131 h 226"/>
                <a:gd name="T10" fmla="*/ 158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69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7 h 226"/>
                <a:gd name="T34" fmla="*/ 68 w 330"/>
                <a:gd name="T35" fmla="*/ 62 h 226"/>
                <a:gd name="T36" fmla="*/ 40 w 330"/>
                <a:gd name="T37" fmla="*/ 163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4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7 h 226"/>
                <a:gd name="T54" fmla="*/ 309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1 h 226"/>
                <a:gd name="T62" fmla="*/ 195 w 330"/>
                <a:gd name="T63" fmla="*/ 135 h 226"/>
                <a:gd name="T64" fmla="*/ 216 w 330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1"/>
                  </a:moveTo>
                  <a:cubicBezTo>
                    <a:pt x="218" y="40"/>
                    <a:pt x="223" y="22"/>
                    <a:pt x="223" y="19"/>
                  </a:cubicBezTo>
                  <a:cubicBezTo>
                    <a:pt x="223" y="10"/>
                    <a:pt x="216" y="5"/>
                    <a:pt x="209" y="5"/>
                  </a:cubicBezTo>
                  <a:cubicBezTo>
                    <a:pt x="203" y="5"/>
                    <a:pt x="194" y="9"/>
                    <a:pt x="190" y="19"/>
                  </a:cubicBezTo>
                  <a:cubicBezTo>
                    <a:pt x="189" y="23"/>
                    <a:pt x="166" y="118"/>
                    <a:pt x="162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8" y="173"/>
                  </a:cubicBezTo>
                  <a:cubicBezTo>
                    <a:pt x="147" y="199"/>
                    <a:pt x="132" y="215"/>
                    <a:pt x="112" y="215"/>
                  </a:cubicBezTo>
                  <a:cubicBezTo>
                    <a:pt x="72" y="215"/>
                    <a:pt x="72" y="178"/>
                    <a:pt x="72" y="169"/>
                  </a:cubicBezTo>
                  <a:cubicBezTo>
                    <a:pt x="72" y="153"/>
                    <a:pt x="75" y="134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0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1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2" y="226"/>
                    <a:pt x="284" y="194"/>
                    <a:pt x="297" y="164"/>
                  </a:cubicBezTo>
                  <a:cubicBezTo>
                    <a:pt x="314" y="125"/>
                    <a:pt x="330" y="59"/>
                    <a:pt x="330" y="35"/>
                  </a:cubicBezTo>
                  <a:cubicBezTo>
                    <a:pt x="330" y="7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0"/>
                    <a:pt x="286" y="33"/>
                    <a:pt x="291" y="37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5"/>
                    <a:pt x="281" y="171"/>
                  </a:cubicBezTo>
                  <a:cubicBezTo>
                    <a:pt x="268" y="197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1"/>
                  </a:cubicBezTo>
                  <a:cubicBezTo>
                    <a:pt x="189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165 1"/>
            <p:cNvSpPr>
              <a:spLocks noEditPoints="1"/>
            </p:cNvSpPr>
            <p:nvPr>
              <p:custDataLst>
                <p:tags r:id="rId235"/>
              </p:custDataLst>
            </p:nvPr>
          </p:nvSpPr>
          <p:spPr bwMode="auto">
            <a:xfrm>
              <a:off x="5956300" y="1989138"/>
              <a:ext cx="131763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9 h 368"/>
                <a:gd name="T16" fmla="*/ 79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2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166 1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100763" y="2062163"/>
              <a:ext cx="128588" cy="122238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3 w 256"/>
                <a:gd name="T21" fmla="*/ 52 h 226"/>
                <a:gd name="T22" fmla="*/ 230 w 256"/>
                <a:gd name="T23" fmla="*/ 19 h 226"/>
                <a:gd name="T24" fmla="*/ 216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6 w 256"/>
                <a:gd name="T37" fmla="*/ 41 h 226"/>
                <a:gd name="T38" fmla="*/ 65 w 256"/>
                <a:gd name="T39" fmla="*/ 0 h 226"/>
                <a:gd name="T40" fmla="*/ 0 w 256"/>
                <a:gd name="T41" fmla="*/ 76 h 226"/>
                <a:gd name="T42" fmla="*/ 6 w 256"/>
                <a:gd name="T43" fmla="*/ 81 h 226"/>
                <a:gd name="T44" fmla="*/ 14 w 256"/>
                <a:gd name="T45" fmla="*/ 72 h 226"/>
                <a:gd name="T46" fmla="*/ 64 w 256"/>
                <a:gd name="T47" fmla="*/ 11 h 226"/>
                <a:gd name="T48" fmla="*/ 76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0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2" y="226"/>
                    <a:pt x="233" y="214"/>
                    <a:pt x="241" y="198"/>
                  </a:cubicBezTo>
                  <a:cubicBezTo>
                    <a:pt x="249" y="180"/>
                    <a:pt x="256" y="150"/>
                    <a:pt x="256" y="149"/>
                  </a:cubicBezTo>
                  <a:cubicBezTo>
                    <a:pt x="256" y="144"/>
                    <a:pt x="251" y="144"/>
                    <a:pt x="250" y="144"/>
                  </a:cubicBezTo>
                  <a:cubicBezTo>
                    <a:pt x="245" y="144"/>
                    <a:pt x="244" y="146"/>
                    <a:pt x="243" y="153"/>
                  </a:cubicBezTo>
                  <a:cubicBezTo>
                    <a:pt x="236" y="181"/>
                    <a:pt x="227" y="215"/>
                    <a:pt x="206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6" y="78"/>
                    <a:pt x="221" y="59"/>
                    <a:pt x="223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8" y="175"/>
                    <a:pt x="138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6"/>
                    <a:pt x="98" y="72"/>
                  </a:cubicBezTo>
                  <a:cubicBezTo>
                    <a:pt x="104" y="57"/>
                    <a:pt x="106" y="50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1" y="53"/>
                    <a:pt x="68" y="61"/>
                  </a:cubicBezTo>
                  <a:cubicBezTo>
                    <a:pt x="50" y="110"/>
                    <a:pt x="39" y="141"/>
                    <a:pt x="39" y="166"/>
                  </a:cubicBezTo>
                  <a:cubicBezTo>
                    <a:pt x="39" y="213"/>
                    <a:pt x="73" y="226"/>
                    <a:pt x="100" y="226"/>
                  </a:cubicBezTo>
                  <a:cubicBezTo>
                    <a:pt x="133" y="226"/>
                    <a:pt x="151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Rectangle 167 1"/>
            <p:cNvSpPr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5945188" y="2290763"/>
              <a:ext cx="29210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168 1"/>
            <p:cNvSpPr>
              <a:spLocks noEditPoints="1"/>
            </p:cNvSpPr>
            <p:nvPr>
              <p:custDataLst>
                <p:tags r:id="rId238"/>
              </p:custDataLst>
            </p:nvPr>
          </p:nvSpPr>
          <p:spPr bwMode="auto">
            <a:xfrm>
              <a:off x="5964238" y="2355851"/>
              <a:ext cx="131763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80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3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5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8"/>
                    <a:pt x="0" y="264"/>
                    <a:pt x="0" y="280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1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6"/>
                    <a:pt x="139" y="13"/>
                    <a:pt x="154" y="13"/>
                  </a:cubicBezTo>
                  <a:cubicBezTo>
                    <a:pt x="190" y="13"/>
                    <a:pt x="225" y="38"/>
                    <a:pt x="225" y="103"/>
                  </a:cubicBezTo>
                  <a:cubicBezTo>
                    <a:pt x="225" y="122"/>
                    <a:pt x="222" y="148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5"/>
                    <a:pt x="71" y="185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169 1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6111875" y="2430463"/>
              <a:ext cx="106363" cy="120650"/>
            </a:xfrm>
            <a:custGeom>
              <a:avLst/>
              <a:gdLst>
                <a:gd name="T0" fmla="*/ 45 w 212"/>
                <a:gd name="T1" fmla="*/ 179 h 226"/>
                <a:gd name="T2" fmla="*/ 105 w 212"/>
                <a:gd name="T3" fmla="*/ 122 h 226"/>
                <a:gd name="T4" fmla="*/ 154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2 w 212"/>
                <a:gd name="T13" fmla="*/ 37 h 226"/>
                <a:gd name="T14" fmla="*/ 136 w 212"/>
                <a:gd name="T15" fmla="*/ 21 h 226"/>
                <a:gd name="T16" fmla="*/ 102 w 212"/>
                <a:gd name="T17" fmla="*/ 0 h 226"/>
                <a:gd name="T18" fmla="*/ 41 w 212"/>
                <a:gd name="T19" fmla="*/ 57 h 226"/>
                <a:gd name="T20" fmla="*/ 47 w 212"/>
                <a:gd name="T21" fmla="*/ 62 h 226"/>
                <a:gd name="T22" fmla="*/ 54 w 212"/>
                <a:gd name="T23" fmla="*/ 57 h 226"/>
                <a:gd name="T24" fmla="*/ 96 w 212"/>
                <a:gd name="T25" fmla="*/ 33 h 226"/>
                <a:gd name="T26" fmla="*/ 128 w 212"/>
                <a:gd name="T27" fmla="*/ 41 h 226"/>
                <a:gd name="T28" fmla="*/ 166 w 212"/>
                <a:gd name="T29" fmla="*/ 48 h 226"/>
                <a:gd name="T30" fmla="*/ 97 w 212"/>
                <a:gd name="T31" fmla="*/ 114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6 w 212"/>
                <a:gd name="T43" fmla="*/ 207 h 226"/>
                <a:gd name="T44" fmla="*/ 118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4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8"/>
                    <a:pt x="105" y="122"/>
                  </a:cubicBezTo>
                  <a:cubicBezTo>
                    <a:pt x="105" y="122"/>
                    <a:pt x="136" y="95"/>
                    <a:pt x="154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2" y="37"/>
                  </a:cubicBezTo>
                  <a:cubicBezTo>
                    <a:pt x="150" y="37"/>
                    <a:pt x="144" y="30"/>
                    <a:pt x="136" y="21"/>
                  </a:cubicBezTo>
                  <a:cubicBezTo>
                    <a:pt x="127" y="10"/>
                    <a:pt x="118" y="0"/>
                    <a:pt x="102" y="0"/>
                  </a:cubicBezTo>
                  <a:cubicBezTo>
                    <a:pt x="64" y="0"/>
                    <a:pt x="41" y="46"/>
                    <a:pt x="41" y="57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60"/>
                    <a:pt x="54" y="57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7" y="33"/>
                    <a:pt x="116" y="37"/>
                    <a:pt x="128" y="41"/>
                  </a:cubicBezTo>
                  <a:cubicBezTo>
                    <a:pt x="148" y="48"/>
                    <a:pt x="153" y="48"/>
                    <a:pt x="166" y="48"/>
                  </a:cubicBezTo>
                  <a:cubicBezTo>
                    <a:pt x="148" y="70"/>
                    <a:pt x="106" y="106"/>
                    <a:pt x="97" y="114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6" y="207"/>
                  </a:cubicBezTo>
                  <a:cubicBezTo>
                    <a:pt x="94" y="218"/>
                    <a:pt x="103" y="226"/>
                    <a:pt x="118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40" y="192"/>
                    <a:pt x="123" y="192"/>
                  </a:cubicBezTo>
                  <a:cubicBezTo>
                    <a:pt x="113" y="192"/>
                    <a:pt x="104" y="189"/>
                    <a:pt x="94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170 1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6343650" y="2290763"/>
              <a:ext cx="153988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8" y="0"/>
                    <a:pt x="0" y="0"/>
                    <a:pt x="0" y="10"/>
                  </a:cubicBezTo>
                  <a:cubicBezTo>
                    <a:pt x="0" y="20"/>
                    <a:pt x="8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171 1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611938" y="2062163"/>
              <a:ext cx="130175" cy="122238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5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2 w 256"/>
                <a:gd name="T21" fmla="*/ 52 h 226"/>
                <a:gd name="T22" fmla="*/ 230 w 256"/>
                <a:gd name="T23" fmla="*/ 19 h 226"/>
                <a:gd name="T24" fmla="*/ 215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6 w 256"/>
                <a:gd name="T37" fmla="*/ 41 h 226"/>
                <a:gd name="T38" fmla="*/ 65 w 256"/>
                <a:gd name="T39" fmla="*/ 0 h 226"/>
                <a:gd name="T40" fmla="*/ 0 w 256"/>
                <a:gd name="T41" fmla="*/ 76 h 226"/>
                <a:gd name="T42" fmla="*/ 5 w 256"/>
                <a:gd name="T43" fmla="*/ 81 h 226"/>
                <a:gd name="T44" fmla="*/ 13 w 256"/>
                <a:gd name="T45" fmla="*/ 72 h 226"/>
                <a:gd name="T46" fmla="*/ 64 w 256"/>
                <a:gd name="T47" fmla="*/ 11 h 226"/>
                <a:gd name="T48" fmla="*/ 76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0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2" y="226"/>
                    <a:pt x="204" y="226"/>
                  </a:cubicBezTo>
                  <a:cubicBezTo>
                    <a:pt x="221" y="226"/>
                    <a:pt x="233" y="214"/>
                    <a:pt x="241" y="198"/>
                  </a:cubicBezTo>
                  <a:cubicBezTo>
                    <a:pt x="249" y="180"/>
                    <a:pt x="256" y="150"/>
                    <a:pt x="256" y="149"/>
                  </a:cubicBezTo>
                  <a:cubicBezTo>
                    <a:pt x="256" y="144"/>
                    <a:pt x="251" y="144"/>
                    <a:pt x="250" y="144"/>
                  </a:cubicBezTo>
                  <a:cubicBezTo>
                    <a:pt x="245" y="144"/>
                    <a:pt x="244" y="146"/>
                    <a:pt x="243" y="153"/>
                  </a:cubicBezTo>
                  <a:cubicBezTo>
                    <a:pt x="236" y="181"/>
                    <a:pt x="226" y="215"/>
                    <a:pt x="205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5" y="78"/>
                    <a:pt x="220" y="59"/>
                    <a:pt x="222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6" y="59"/>
                    <a:pt x="165" y="146"/>
                    <a:pt x="159" y="173"/>
                  </a:cubicBezTo>
                  <a:cubicBezTo>
                    <a:pt x="158" y="175"/>
                    <a:pt x="138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6"/>
                    <a:pt x="98" y="72"/>
                  </a:cubicBezTo>
                  <a:cubicBezTo>
                    <a:pt x="104" y="57"/>
                    <a:pt x="106" y="50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4" y="81"/>
                    <a:pt x="5" y="81"/>
                  </a:cubicBezTo>
                  <a:cubicBezTo>
                    <a:pt x="10" y="81"/>
                    <a:pt x="11" y="80"/>
                    <a:pt x="13" y="72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1" y="53"/>
                    <a:pt x="68" y="61"/>
                  </a:cubicBezTo>
                  <a:cubicBezTo>
                    <a:pt x="49" y="110"/>
                    <a:pt x="39" y="141"/>
                    <a:pt x="39" y="166"/>
                  </a:cubicBezTo>
                  <a:cubicBezTo>
                    <a:pt x="39" y="213"/>
                    <a:pt x="73" y="226"/>
                    <a:pt x="100" y="226"/>
                  </a:cubicBezTo>
                  <a:cubicBezTo>
                    <a:pt x="133" y="226"/>
                    <a:pt x="151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172 1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756400" y="2062163"/>
              <a:ext cx="109538" cy="122238"/>
            </a:xfrm>
            <a:custGeom>
              <a:avLst/>
              <a:gdLst>
                <a:gd name="T0" fmla="*/ 218 w 218"/>
                <a:gd name="T1" fmla="*/ 35 h 226"/>
                <a:gd name="T2" fmla="*/ 197 w 218"/>
                <a:gd name="T3" fmla="*/ 0 h 226"/>
                <a:gd name="T4" fmla="*/ 172 w 218"/>
                <a:gd name="T5" fmla="*/ 24 h 226"/>
                <a:gd name="T6" fmla="*/ 180 w 218"/>
                <a:gd name="T7" fmla="*/ 39 h 226"/>
                <a:gd name="T8" fmla="*/ 197 w 218"/>
                <a:gd name="T9" fmla="*/ 79 h 226"/>
                <a:gd name="T10" fmla="*/ 108 w 218"/>
                <a:gd name="T11" fmla="*/ 215 h 226"/>
                <a:gd name="T12" fmla="*/ 71 w 218"/>
                <a:gd name="T13" fmla="*/ 171 h 226"/>
                <a:gd name="T14" fmla="*/ 100 w 218"/>
                <a:gd name="T15" fmla="*/ 65 h 226"/>
                <a:gd name="T16" fmla="*/ 106 w 218"/>
                <a:gd name="T17" fmla="*/ 41 h 226"/>
                <a:gd name="T18" fmla="*/ 65 w 218"/>
                <a:gd name="T19" fmla="*/ 0 h 226"/>
                <a:gd name="T20" fmla="*/ 0 w 218"/>
                <a:gd name="T21" fmla="*/ 76 h 226"/>
                <a:gd name="T22" fmla="*/ 6 w 218"/>
                <a:gd name="T23" fmla="*/ 81 h 226"/>
                <a:gd name="T24" fmla="*/ 14 w 218"/>
                <a:gd name="T25" fmla="*/ 72 h 226"/>
                <a:gd name="T26" fmla="*/ 64 w 218"/>
                <a:gd name="T27" fmla="*/ 11 h 226"/>
                <a:gd name="T28" fmla="*/ 76 w 218"/>
                <a:gd name="T29" fmla="*/ 27 h 226"/>
                <a:gd name="T30" fmla="*/ 68 w 218"/>
                <a:gd name="T31" fmla="*/ 61 h 226"/>
                <a:gd name="T32" fmla="*/ 39 w 218"/>
                <a:gd name="T33" fmla="*/ 164 h 226"/>
                <a:gd name="T34" fmla="*/ 106 w 218"/>
                <a:gd name="T35" fmla="*/ 226 h 226"/>
                <a:gd name="T36" fmla="*/ 218 w 218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26">
                  <a:moveTo>
                    <a:pt x="218" y="35"/>
                  </a:moveTo>
                  <a:cubicBezTo>
                    <a:pt x="218" y="8"/>
                    <a:pt x="206" y="0"/>
                    <a:pt x="197" y="0"/>
                  </a:cubicBezTo>
                  <a:cubicBezTo>
                    <a:pt x="184" y="0"/>
                    <a:pt x="172" y="13"/>
                    <a:pt x="172" y="24"/>
                  </a:cubicBezTo>
                  <a:cubicBezTo>
                    <a:pt x="172" y="30"/>
                    <a:pt x="175" y="33"/>
                    <a:pt x="180" y="39"/>
                  </a:cubicBezTo>
                  <a:cubicBezTo>
                    <a:pt x="191" y="48"/>
                    <a:pt x="197" y="61"/>
                    <a:pt x="197" y="79"/>
                  </a:cubicBezTo>
                  <a:cubicBezTo>
                    <a:pt x="197" y="100"/>
                    <a:pt x="167" y="215"/>
                    <a:pt x="108" y="215"/>
                  </a:cubicBezTo>
                  <a:cubicBezTo>
                    <a:pt x="83" y="215"/>
                    <a:pt x="71" y="197"/>
                    <a:pt x="71" y="171"/>
                  </a:cubicBezTo>
                  <a:cubicBezTo>
                    <a:pt x="71" y="143"/>
                    <a:pt x="85" y="107"/>
                    <a:pt x="100" y="65"/>
                  </a:cubicBezTo>
                  <a:cubicBezTo>
                    <a:pt x="104" y="57"/>
                    <a:pt x="106" y="50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8" y="22"/>
                    <a:pt x="49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1" y="52"/>
                    <a:pt x="68" y="61"/>
                  </a:cubicBezTo>
                  <a:cubicBezTo>
                    <a:pt x="46" y="119"/>
                    <a:pt x="39" y="142"/>
                    <a:pt x="39" y="164"/>
                  </a:cubicBezTo>
                  <a:cubicBezTo>
                    <a:pt x="39" y="218"/>
                    <a:pt x="83" y="226"/>
                    <a:pt x="106" y="226"/>
                  </a:cubicBezTo>
                  <a:cubicBezTo>
                    <a:pt x="190" y="226"/>
                    <a:pt x="218" y="60"/>
                    <a:pt x="218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173 1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926263" y="2016126"/>
              <a:ext cx="79375" cy="168275"/>
            </a:xfrm>
            <a:custGeom>
              <a:avLst/>
              <a:gdLst>
                <a:gd name="T0" fmla="*/ 77 w 156"/>
                <a:gd name="T1" fmla="*/ 108 h 313"/>
                <a:gd name="T2" fmla="*/ 148 w 156"/>
                <a:gd name="T3" fmla="*/ 108 h 313"/>
                <a:gd name="T4" fmla="*/ 148 w 156"/>
                <a:gd name="T5" fmla="*/ 92 h 313"/>
                <a:gd name="T6" fmla="*/ 77 w 156"/>
                <a:gd name="T7" fmla="*/ 92 h 313"/>
                <a:gd name="T8" fmla="*/ 77 w 156"/>
                <a:gd name="T9" fmla="*/ 0 h 313"/>
                <a:gd name="T10" fmla="*/ 64 w 156"/>
                <a:gd name="T11" fmla="*/ 0 h 313"/>
                <a:gd name="T12" fmla="*/ 0 w 156"/>
                <a:gd name="T13" fmla="*/ 97 h 313"/>
                <a:gd name="T14" fmla="*/ 0 w 156"/>
                <a:gd name="T15" fmla="*/ 108 h 313"/>
                <a:gd name="T16" fmla="*/ 42 w 156"/>
                <a:gd name="T17" fmla="*/ 108 h 313"/>
                <a:gd name="T18" fmla="*/ 42 w 156"/>
                <a:gd name="T19" fmla="*/ 245 h 313"/>
                <a:gd name="T20" fmla="*/ 107 w 156"/>
                <a:gd name="T21" fmla="*/ 313 h 313"/>
                <a:gd name="T22" fmla="*/ 156 w 156"/>
                <a:gd name="T23" fmla="*/ 245 h 313"/>
                <a:gd name="T24" fmla="*/ 156 w 156"/>
                <a:gd name="T25" fmla="*/ 217 h 313"/>
                <a:gd name="T26" fmla="*/ 144 w 156"/>
                <a:gd name="T27" fmla="*/ 217 h 313"/>
                <a:gd name="T28" fmla="*/ 144 w 156"/>
                <a:gd name="T29" fmla="*/ 244 h 313"/>
                <a:gd name="T30" fmla="*/ 110 w 156"/>
                <a:gd name="T31" fmla="*/ 300 h 313"/>
                <a:gd name="T32" fmla="*/ 77 w 156"/>
                <a:gd name="T33" fmla="*/ 246 h 313"/>
                <a:gd name="T34" fmla="*/ 77 w 156"/>
                <a:gd name="T35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313">
                  <a:moveTo>
                    <a:pt x="77" y="108"/>
                  </a:moveTo>
                  <a:lnTo>
                    <a:pt x="148" y="108"/>
                  </a:lnTo>
                  <a:lnTo>
                    <a:pt x="148" y="92"/>
                  </a:lnTo>
                  <a:lnTo>
                    <a:pt x="77" y="92"/>
                  </a:lnTo>
                  <a:lnTo>
                    <a:pt x="77" y="0"/>
                  </a:lnTo>
                  <a:lnTo>
                    <a:pt x="64" y="0"/>
                  </a:lnTo>
                  <a:cubicBezTo>
                    <a:pt x="64" y="41"/>
                    <a:pt x="49" y="95"/>
                    <a:pt x="0" y="97"/>
                  </a:cubicBezTo>
                  <a:lnTo>
                    <a:pt x="0" y="108"/>
                  </a:lnTo>
                  <a:lnTo>
                    <a:pt x="42" y="108"/>
                  </a:lnTo>
                  <a:lnTo>
                    <a:pt x="42" y="245"/>
                  </a:lnTo>
                  <a:cubicBezTo>
                    <a:pt x="42" y="307"/>
                    <a:pt x="89" y="313"/>
                    <a:pt x="107" y="313"/>
                  </a:cubicBezTo>
                  <a:cubicBezTo>
                    <a:pt x="142" y="313"/>
                    <a:pt x="156" y="277"/>
                    <a:pt x="156" y="245"/>
                  </a:cubicBezTo>
                  <a:lnTo>
                    <a:pt x="156" y="217"/>
                  </a:lnTo>
                  <a:lnTo>
                    <a:pt x="144" y="217"/>
                  </a:lnTo>
                  <a:lnTo>
                    <a:pt x="144" y="244"/>
                  </a:lnTo>
                  <a:cubicBezTo>
                    <a:pt x="144" y="281"/>
                    <a:pt x="129" y="300"/>
                    <a:pt x="110" y="300"/>
                  </a:cubicBezTo>
                  <a:cubicBezTo>
                    <a:pt x="77" y="300"/>
                    <a:pt x="77" y="255"/>
                    <a:pt x="77" y="246"/>
                  </a:cubicBezTo>
                  <a:lnTo>
                    <a:pt x="77" y="10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174 1"/>
            <p:cNvSpPr>
              <a:spLocks noEditPoints="1"/>
            </p:cNvSpPr>
            <p:nvPr>
              <p:custDataLst>
                <p:tags r:id="rId244"/>
              </p:custDataLst>
            </p:nvPr>
          </p:nvSpPr>
          <p:spPr bwMode="auto">
            <a:xfrm>
              <a:off x="7029450" y="2060576"/>
              <a:ext cx="114300" cy="123825"/>
            </a:xfrm>
            <a:custGeom>
              <a:avLst/>
              <a:gdLst>
                <a:gd name="T0" fmla="*/ 145 w 225"/>
                <a:gd name="T1" fmla="*/ 185 h 229"/>
                <a:gd name="T2" fmla="*/ 184 w 225"/>
                <a:gd name="T3" fmla="*/ 226 h 229"/>
                <a:gd name="T4" fmla="*/ 225 w 225"/>
                <a:gd name="T5" fmla="*/ 179 h 229"/>
                <a:gd name="T6" fmla="*/ 225 w 225"/>
                <a:gd name="T7" fmla="*/ 151 h 229"/>
                <a:gd name="T8" fmla="*/ 213 w 225"/>
                <a:gd name="T9" fmla="*/ 151 h 229"/>
                <a:gd name="T10" fmla="*/ 213 w 225"/>
                <a:gd name="T11" fmla="*/ 179 h 229"/>
                <a:gd name="T12" fmla="*/ 195 w 225"/>
                <a:gd name="T13" fmla="*/ 211 h 229"/>
                <a:gd name="T14" fmla="*/ 176 w 225"/>
                <a:gd name="T15" fmla="*/ 186 h 229"/>
                <a:gd name="T16" fmla="*/ 176 w 225"/>
                <a:gd name="T17" fmla="*/ 86 h 229"/>
                <a:gd name="T18" fmla="*/ 158 w 225"/>
                <a:gd name="T19" fmla="*/ 27 h 229"/>
                <a:gd name="T20" fmla="*/ 90 w 225"/>
                <a:gd name="T21" fmla="*/ 0 h 229"/>
                <a:gd name="T22" fmla="*/ 15 w 225"/>
                <a:gd name="T23" fmla="*/ 56 h 229"/>
                <a:gd name="T24" fmla="*/ 38 w 225"/>
                <a:gd name="T25" fmla="*/ 79 h 229"/>
                <a:gd name="T26" fmla="*/ 61 w 225"/>
                <a:gd name="T27" fmla="*/ 56 h 229"/>
                <a:gd name="T28" fmla="*/ 35 w 225"/>
                <a:gd name="T29" fmla="*/ 34 h 229"/>
                <a:gd name="T30" fmla="*/ 89 w 225"/>
                <a:gd name="T31" fmla="*/ 11 h 229"/>
                <a:gd name="T32" fmla="*/ 142 w 225"/>
                <a:gd name="T33" fmla="*/ 74 h 229"/>
                <a:gd name="T34" fmla="*/ 142 w 225"/>
                <a:gd name="T35" fmla="*/ 93 h 229"/>
                <a:gd name="T36" fmla="*/ 50 w 225"/>
                <a:gd name="T37" fmla="*/ 111 h 229"/>
                <a:gd name="T38" fmla="*/ 0 w 225"/>
                <a:gd name="T39" fmla="*/ 176 h 229"/>
                <a:gd name="T40" fmla="*/ 80 w 225"/>
                <a:gd name="T41" fmla="*/ 229 h 229"/>
                <a:gd name="T42" fmla="*/ 145 w 225"/>
                <a:gd name="T43" fmla="*/ 185 h 229"/>
                <a:gd name="T44" fmla="*/ 142 w 225"/>
                <a:gd name="T45" fmla="*/ 103 h 229"/>
                <a:gd name="T46" fmla="*/ 142 w 225"/>
                <a:gd name="T47" fmla="*/ 153 h 229"/>
                <a:gd name="T48" fmla="*/ 84 w 225"/>
                <a:gd name="T49" fmla="*/ 218 h 229"/>
                <a:gd name="T50" fmla="*/ 39 w 225"/>
                <a:gd name="T51" fmla="*/ 175 h 229"/>
                <a:gd name="T52" fmla="*/ 142 w 225"/>
                <a:gd name="T53" fmla="*/ 1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229">
                  <a:moveTo>
                    <a:pt x="145" y="185"/>
                  </a:moveTo>
                  <a:cubicBezTo>
                    <a:pt x="147" y="205"/>
                    <a:pt x="161" y="226"/>
                    <a:pt x="184" y="226"/>
                  </a:cubicBezTo>
                  <a:cubicBezTo>
                    <a:pt x="195" y="226"/>
                    <a:pt x="225" y="219"/>
                    <a:pt x="225" y="179"/>
                  </a:cubicBezTo>
                  <a:lnTo>
                    <a:pt x="225" y="151"/>
                  </a:lnTo>
                  <a:lnTo>
                    <a:pt x="213" y="151"/>
                  </a:lnTo>
                  <a:lnTo>
                    <a:pt x="213" y="179"/>
                  </a:lnTo>
                  <a:cubicBezTo>
                    <a:pt x="213" y="208"/>
                    <a:pt x="200" y="211"/>
                    <a:pt x="195" y="211"/>
                  </a:cubicBezTo>
                  <a:cubicBezTo>
                    <a:pt x="178" y="211"/>
                    <a:pt x="176" y="188"/>
                    <a:pt x="176" y="186"/>
                  </a:cubicBezTo>
                  <a:lnTo>
                    <a:pt x="176" y="86"/>
                  </a:lnTo>
                  <a:cubicBezTo>
                    <a:pt x="176" y="65"/>
                    <a:pt x="176" y="46"/>
                    <a:pt x="158" y="27"/>
                  </a:cubicBezTo>
                  <a:cubicBezTo>
                    <a:pt x="139" y="8"/>
                    <a:pt x="114" y="0"/>
                    <a:pt x="90" y="0"/>
                  </a:cubicBezTo>
                  <a:cubicBezTo>
                    <a:pt x="49" y="0"/>
                    <a:pt x="15" y="23"/>
                    <a:pt x="15" y="56"/>
                  </a:cubicBezTo>
                  <a:cubicBezTo>
                    <a:pt x="15" y="71"/>
                    <a:pt x="25" y="79"/>
                    <a:pt x="38" y="79"/>
                  </a:cubicBezTo>
                  <a:cubicBezTo>
                    <a:pt x="52" y="79"/>
                    <a:pt x="61" y="69"/>
                    <a:pt x="61" y="56"/>
                  </a:cubicBezTo>
                  <a:cubicBezTo>
                    <a:pt x="61" y="50"/>
                    <a:pt x="58" y="34"/>
                    <a:pt x="35" y="34"/>
                  </a:cubicBezTo>
                  <a:cubicBezTo>
                    <a:pt x="49" y="16"/>
                    <a:pt x="73" y="11"/>
                    <a:pt x="89" y="11"/>
                  </a:cubicBezTo>
                  <a:cubicBezTo>
                    <a:pt x="113" y="11"/>
                    <a:pt x="142" y="30"/>
                    <a:pt x="142" y="74"/>
                  </a:cubicBezTo>
                  <a:lnTo>
                    <a:pt x="142" y="93"/>
                  </a:lnTo>
                  <a:cubicBezTo>
                    <a:pt x="116" y="94"/>
                    <a:pt x="82" y="96"/>
                    <a:pt x="50" y="111"/>
                  </a:cubicBezTo>
                  <a:cubicBezTo>
                    <a:pt x="13" y="128"/>
                    <a:pt x="0" y="154"/>
                    <a:pt x="0" y="176"/>
                  </a:cubicBezTo>
                  <a:cubicBezTo>
                    <a:pt x="0" y="216"/>
                    <a:pt x="49" y="229"/>
                    <a:pt x="80" y="229"/>
                  </a:cubicBezTo>
                  <a:cubicBezTo>
                    <a:pt x="113" y="229"/>
                    <a:pt x="136" y="209"/>
                    <a:pt x="145" y="185"/>
                  </a:cubicBezTo>
                  <a:close/>
                  <a:moveTo>
                    <a:pt x="142" y="103"/>
                  </a:moveTo>
                  <a:lnTo>
                    <a:pt x="142" y="153"/>
                  </a:lnTo>
                  <a:cubicBezTo>
                    <a:pt x="142" y="201"/>
                    <a:pt x="106" y="218"/>
                    <a:pt x="84" y="218"/>
                  </a:cubicBezTo>
                  <a:cubicBezTo>
                    <a:pt x="59" y="218"/>
                    <a:pt x="39" y="200"/>
                    <a:pt x="39" y="175"/>
                  </a:cubicBezTo>
                  <a:cubicBezTo>
                    <a:pt x="39" y="148"/>
                    <a:pt x="60" y="106"/>
                    <a:pt x="142" y="1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175 1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7153275" y="2062163"/>
              <a:ext cx="127000" cy="119063"/>
            </a:xfrm>
            <a:custGeom>
              <a:avLst/>
              <a:gdLst>
                <a:gd name="T0" fmla="*/ 39 w 251"/>
                <a:gd name="T1" fmla="*/ 48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7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0 h 220"/>
                <a:gd name="T18" fmla="*/ 141 w 251"/>
                <a:gd name="T19" fmla="*/ 11 h 220"/>
                <a:gd name="T20" fmla="*/ 178 w 251"/>
                <a:gd name="T21" fmla="*/ 66 h 220"/>
                <a:gd name="T22" fmla="*/ 178 w 251"/>
                <a:gd name="T23" fmla="*/ 182 h 220"/>
                <a:gd name="T24" fmla="*/ 139 w 251"/>
                <a:gd name="T25" fmla="*/ 205 h 220"/>
                <a:gd name="T26" fmla="*/ 139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4 h 220"/>
                <a:gd name="T38" fmla="*/ 197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8"/>
                  </a:moveTo>
                  <a:lnTo>
                    <a:pt x="39" y="182"/>
                  </a:lnTo>
                  <a:cubicBezTo>
                    <a:pt x="39" y="205"/>
                    <a:pt x="34" y="205"/>
                    <a:pt x="0" y="205"/>
                  </a:cubicBezTo>
                  <a:lnTo>
                    <a:pt x="0" y="220"/>
                  </a:lnTo>
                  <a:cubicBezTo>
                    <a:pt x="18" y="220"/>
                    <a:pt x="43" y="219"/>
                    <a:pt x="57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0"/>
                  </a:lnTo>
                  <a:cubicBezTo>
                    <a:pt x="73" y="39"/>
                    <a:pt x="109" y="11"/>
                    <a:pt x="141" y="11"/>
                  </a:cubicBezTo>
                  <a:cubicBezTo>
                    <a:pt x="172" y="11"/>
                    <a:pt x="178" y="38"/>
                    <a:pt x="178" y="66"/>
                  </a:cubicBezTo>
                  <a:lnTo>
                    <a:pt x="178" y="182"/>
                  </a:lnTo>
                  <a:cubicBezTo>
                    <a:pt x="178" y="205"/>
                    <a:pt x="172" y="205"/>
                    <a:pt x="139" y="205"/>
                  </a:cubicBezTo>
                  <a:lnTo>
                    <a:pt x="139" y="220"/>
                  </a:lnTo>
                  <a:cubicBezTo>
                    <a:pt x="156" y="220"/>
                    <a:pt x="182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3" y="205"/>
                    <a:pt x="212" y="190"/>
                  </a:cubicBezTo>
                  <a:lnTo>
                    <a:pt x="212" y="94"/>
                  </a:lnTo>
                  <a:cubicBezTo>
                    <a:pt x="212" y="51"/>
                    <a:pt x="212" y="36"/>
                    <a:pt x="197" y="18"/>
                  </a:cubicBezTo>
                  <a:cubicBezTo>
                    <a:pt x="190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176 1"/>
            <p:cNvSpPr>
              <a:spLocks noEditPoints="1"/>
            </p:cNvSpPr>
            <p:nvPr>
              <p:custDataLst>
                <p:tags r:id="rId246"/>
              </p:custDataLst>
            </p:nvPr>
          </p:nvSpPr>
          <p:spPr bwMode="auto">
            <a:xfrm>
              <a:off x="7339013" y="1993901"/>
              <a:ext cx="131763" cy="242888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7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8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4" y="349"/>
                    <a:pt x="95" y="352"/>
                  </a:cubicBezTo>
                  <a:cubicBezTo>
                    <a:pt x="91" y="368"/>
                    <a:pt x="88" y="384"/>
                    <a:pt x="84" y="399"/>
                  </a:cubicBezTo>
                  <a:cubicBezTo>
                    <a:pt x="78" y="423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4"/>
                    <a:pt x="89" y="427"/>
                  </a:cubicBezTo>
                  <a:lnTo>
                    <a:pt x="108" y="352"/>
                  </a:lnTo>
                  <a:cubicBezTo>
                    <a:pt x="189" y="350"/>
                    <a:pt x="261" y="282"/>
                    <a:pt x="261" y="215"/>
                  </a:cubicBezTo>
                  <a:cubicBezTo>
                    <a:pt x="261" y="176"/>
                    <a:pt x="234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8" y="161"/>
                    <a:pt x="228" y="205"/>
                  </a:cubicBezTo>
                  <a:cubicBezTo>
                    <a:pt x="228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Rectangle 177 1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6605588" y="2290763"/>
              <a:ext cx="87153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178 1"/>
            <p:cNvSpPr>
              <a:spLocks noEditPoints="1"/>
            </p:cNvSpPr>
            <p:nvPr>
              <p:custDataLst>
                <p:tags r:id="rId248"/>
              </p:custDataLst>
            </p:nvPr>
          </p:nvSpPr>
          <p:spPr bwMode="auto">
            <a:xfrm>
              <a:off x="6985000" y="2430463"/>
              <a:ext cx="114300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179 1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7583488" y="2290763"/>
              <a:ext cx="153988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80 1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7826375" y="2184401"/>
              <a:ext cx="101600" cy="179388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3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9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3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3" y="15"/>
                    <a:pt x="154" y="56"/>
                    <a:pt x="154" y="97"/>
                  </a:cubicBezTo>
                  <a:cubicBezTo>
                    <a:pt x="154" y="137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40" y="294"/>
                    <a:pt x="129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81 1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7951788" y="2173288"/>
              <a:ext cx="158750" cy="190500"/>
            </a:xfrm>
            <a:custGeom>
              <a:avLst/>
              <a:gdLst>
                <a:gd name="T0" fmla="*/ 316 w 316"/>
                <a:gd name="T1" fmla="*/ 271 h 352"/>
                <a:gd name="T2" fmla="*/ 304 w 316"/>
                <a:gd name="T3" fmla="*/ 271 h 352"/>
                <a:gd name="T4" fmla="*/ 295 w 316"/>
                <a:gd name="T5" fmla="*/ 308 h 352"/>
                <a:gd name="T6" fmla="*/ 262 w 316"/>
                <a:gd name="T7" fmla="*/ 320 h 352"/>
                <a:gd name="T8" fmla="*/ 222 w 316"/>
                <a:gd name="T9" fmla="*/ 320 h 352"/>
                <a:gd name="T10" fmla="*/ 266 w 316"/>
                <a:gd name="T11" fmla="*/ 235 h 352"/>
                <a:gd name="T12" fmla="*/ 310 w 316"/>
                <a:gd name="T13" fmla="*/ 126 h 352"/>
                <a:gd name="T14" fmla="*/ 159 w 316"/>
                <a:gd name="T15" fmla="*/ 0 h 352"/>
                <a:gd name="T16" fmla="*/ 6 w 316"/>
                <a:gd name="T17" fmla="*/ 126 h 352"/>
                <a:gd name="T18" fmla="*/ 50 w 316"/>
                <a:gd name="T19" fmla="*/ 235 h 352"/>
                <a:gd name="T20" fmla="*/ 95 w 316"/>
                <a:gd name="T21" fmla="*/ 320 h 352"/>
                <a:gd name="T22" fmla="*/ 55 w 316"/>
                <a:gd name="T23" fmla="*/ 320 h 352"/>
                <a:gd name="T24" fmla="*/ 22 w 316"/>
                <a:gd name="T25" fmla="*/ 308 h 352"/>
                <a:gd name="T26" fmla="*/ 13 w 316"/>
                <a:gd name="T27" fmla="*/ 271 h 352"/>
                <a:gd name="T28" fmla="*/ 0 w 316"/>
                <a:gd name="T29" fmla="*/ 271 h 352"/>
                <a:gd name="T30" fmla="*/ 17 w 316"/>
                <a:gd name="T31" fmla="*/ 352 h 352"/>
                <a:gd name="T32" fmla="*/ 97 w 316"/>
                <a:gd name="T33" fmla="*/ 352 h 352"/>
                <a:gd name="T34" fmla="*/ 109 w 316"/>
                <a:gd name="T35" fmla="*/ 342 h 352"/>
                <a:gd name="T36" fmla="*/ 82 w 316"/>
                <a:gd name="T37" fmla="*/ 231 h 352"/>
                <a:gd name="T38" fmla="*/ 58 w 316"/>
                <a:gd name="T39" fmla="*/ 125 h 352"/>
                <a:gd name="T40" fmla="*/ 158 w 316"/>
                <a:gd name="T41" fmla="*/ 11 h 352"/>
                <a:gd name="T42" fmla="*/ 259 w 316"/>
                <a:gd name="T43" fmla="*/ 125 h 352"/>
                <a:gd name="T44" fmla="*/ 231 w 316"/>
                <a:gd name="T45" fmla="*/ 242 h 352"/>
                <a:gd name="T46" fmla="*/ 207 w 316"/>
                <a:gd name="T47" fmla="*/ 342 h 352"/>
                <a:gd name="T48" fmla="*/ 220 w 316"/>
                <a:gd name="T49" fmla="*/ 352 h 352"/>
                <a:gd name="T50" fmla="*/ 300 w 316"/>
                <a:gd name="T51" fmla="*/ 352 h 352"/>
                <a:gd name="T52" fmla="*/ 316 w 316"/>
                <a:gd name="T53" fmla="*/ 2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" h="352">
                  <a:moveTo>
                    <a:pt x="316" y="271"/>
                  </a:moveTo>
                  <a:lnTo>
                    <a:pt x="304" y="271"/>
                  </a:lnTo>
                  <a:cubicBezTo>
                    <a:pt x="301" y="284"/>
                    <a:pt x="299" y="296"/>
                    <a:pt x="295" y="308"/>
                  </a:cubicBezTo>
                  <a:cubicBezTo>
                    <a:pt x="292" y="316"/>
                    <a:pt x="291" y="320"/>
                    <a:pt x="262" y="320"/>
                  </a:cubicBezTo>
                  <a:lnTo>
                    <a:pt x="222" y="320"/>
                  </a:lnTo>
                  <a:cubicBezTo>
                    <a:pt x="228" y="292"/>
                    <a:pt x="244" y="268"/>
                    <a:pt x="266" y="235"/>
                  </a:cubicBezTo>
                  <a:cubicBezTo>
                    <a:pt x="290" y="200"/>
                    <a:pt x="310" y="165"/>
                    <a:pt x="310" y="126"/>
                  </a:cubicBezTo>
                  <a:cubicBezTo>
                    <a:pt x="310" y="56"/>
                    <a:pt x="243" y="0"/>
                    <a:pt x="159" y="0"/>
                  </a:cubicBezTo>
                  <a:cubicBezTo>
                    <a:pt x="73" y="0"/>
                    <a:pt x="6" y="57"/>
                    <a:pt x="6" y="126"/>
                  </a:cubicBezTo>
                  <a:cubicBezTo>
                    <a:pt x="6" y="165"/>
                    <a:pt x="27" y="200"/>
                    <a:pt x="50" y="235"/>
                  </a:cubicBezTo>
                  <a:cubicBezTo>
                    <a:pt x="72" y="268"/>
                    <a:pt x="88" y="292"/>
                    <a:pt x="95" y="320"/>
                  </a:cubicBezTo>
                  <a:lnTo>
                    <a:pt x="55" y="320"/>
                  </a:lnTo>
                  <a:cubicBezTo>
                    <a:pt x="26" y="320"/>
                    <a:pt x="24" y="316"/>
                    <a:pt x="22" y="308"/>
                  </a:cubicBezTo>
                  <a:cubicBezTo>
                    <a:pt x="18" y="297"/>
                    <a:pt x="15" y="284"/>
                    <a:pt x="13" y="271"/>
                  </a:cubicBezTo>
                  <a:lnTo>
                    <a:pt x="0" y="271"/>
                  </a:lnTo>
                  <a:lnTo>
                    <a:pt x="17" y="352"/>
                  </a:lnTo>
                  <a:lnTo>
                    <a:pt x="97" y="352"/>
                  </a:lnTo>
                  <a:cubicBezTo>
                    <a:pt x="108" y="352"/>
                    <a:pt x="109" y="352"/>
                    <a:pt x="109" y="342"/>
                  </a:cubicBezTo>
                  <a:cubicBezTo>
                    <a:pt x="109" y="307"/>
                    <a:pt x="94" y="263"/>
                    <a:pt x="82" y="231"/>
                  </a:cubicBezTo>
                  <a:cubicBezTo>
                    <a:pt x="72" y="202"/>
                    <a:pt x="58" y="163"/>
                    <a:pt x="58" y="125"/>
                  </a:cubicBezTo>
                  <a:cubicBezTo>
                    <a:pt x="58" y="45"/>
                    <a:pt x="113" y="11"/>
                    <a:pt x="158" y="11"/>
                  </a:cubicBezTo>
                  <a:cubicBezTo>
                    <a:pt x="206" y="11"/>
                    <a:pt x="259" y="47"/>
                    <a:pt x="259" y="125"/>
                  </a:cubicBezTo>
                  <a:cubicBezTo>
                    <a:pt x="259" y="163"/>
                    <a:pt x="245" y="201"/>
                    <a:pt x="231" y="242"/>
                  </a:cubicBezTo>
                  <a:cubicBezTo>
                    <a:pt x="223" y="263"/>
                    <a:pt x="207" y="307"/>
                    <a:pt x="207" y="342"/>
                  </a:cubicBezTo>
                  <a:cubicBezTo>
                    <a:pt x="207" y="352"/>
                    <a:pt x="209" y="352"/>
                    <a:pt x="220" y="352"/>
                  </a:cubicBezTo>
                  <a:lnTo>
                    <a:pt x="300" y="352"/>
                  </a:lnTo>
                  <a:lnTo>
                    <a:pt x="316" y="27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82 1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8172450" y="2243138"/>
              <a:ext cx="80963" cy="123825"/>
            </a:xfrm>
            <a:custGeom>
              <a:avLst/>
              <a:gdLst>
                <a:gd name="T0" fmla="*/ 88 w 163"/>
                <a:gd name="T1" fmla="*/ 127 h 229"/>
                <a:gd name="T2" fmla="*/ 140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3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9 w 163"/>
                <a:gd name="T33" fmla="*/ 70 h 229"/>
                <a:gd name="T34" fmla="*/ 145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6 w 163"/>
                <a:gd name="T41" fmla="*/ 0 h 229"/>
                <a:gd name="T42" fmla="*/ 136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4 h 229"/>
                <a:gd name="T52" fmla="*/ 88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7"/>
                  </a:moveTo>
                  <a:cubicBezTo>
                    <a:pt x="99" y="128"/>
                    <a:pt x="140" y="136"/>
                    <a:pt x="140" y="172"/>
                  </a:cubicBezTo>
                  <a:cubicBezTo>
                    <a:pt x="140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1" y="229"/>
                    <a:pt x="163" y="195"/>
                    <a:pt x="163" y="159"/>
                  </a:cubicBezTo>
                  <a:cubicBezTo>
                    <a:pt x="163" y="133"/>
                    <a:pt x="149" y="118"/>
                    <a:pt x="143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8" y="54"/>
                    <a:pt x="139" y="70"/>
                  </a:cubicBezTo>
                  <a:cubicBezTo>
                    <a:pt x="139" y="74"/>
                    <a:pt x="144" y="74"/>
                    <a:pt x="145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6" y="0"/>
                  </a:cubicBezTo>
                  <a:cubicBezTo>
                    <a:pt x="143" y="0"/>
                    <a:pt x="142" y="0"/>
                    <a:pt x="136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8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183 1"/>
            <p:cNvSpPr>
              <a:spLocks noEditPoints="1"/>
            </p:cNvSpPr>
            <p:nvPr>
              <p:custDataLst>
                <p:tags r:id="rId253"/>
              </p:custDataLst>
            </p:nvPr>
          </p:nvSpPr>
          <p:spPr bwMode="auto">
            <a:xfrm>
              <a:off x="8270875" y="2182813"/>
              <a:ext cx="53975" cy="180975"/>
            </a:xfrm>
            <a:custGeom>
              <a:avLst/>
              <a:gdLst>
                <a:gd name="T0" fmla="*/ 72 w 107"/>
                <a:gd name="T1" fmla="*/ 114 h 334"/>
                <a:gd name="T2" fmla="*/ 2 w 107"/>
                <a:gd name="T3" fmla="*/ 119 h 334"/>
                <a:gd name="T4" fmla="*/ 2 w 107"/>
                <a:gd name="T5" fmla="*/ 135 h 334"/>
                <a:gd name="T6" fmla="*/ 39 w 107"/>
                <a:gd name="T7" fmla="*/ 162 h 334"/>
                <a:gd name="T8" fmla="*/ 39 w 107"/>
                <a:gd name="T9" fmla="*/ 296 h 334"/>
                <a:gd name="T10" fmla="*/ 0 w 107"/>
                <a:gd name="T11" fmla="*/ 319 h 334"/>
                <a:gd name="T12" fmla="*/ 0 w 107"/>
                <a:gd name="T13" fmla="*/ 334 h 334"/>
                <a:gd name="T14" fmla="*/ 55 w 107"/>
                <a:gd name="T15" fmla="*/ 333 h 334"/>
                <a:gd name="T16" fmla="*/ 107 w 107"/>
                <a:gd name="T17" fmla="*/ 334 h 334"/>
                <a:gd name="T18" fmla="*/ 107 w 107"/>
                <a:gd name="T19" fmla="*/ 319 h 334"/>
                <a:gd name="T20" fmla="*/ 72 w 107"/>
                <a:gd name="T21" fmla="*/ 297 h 334"/>
                <a:gd name="T22" fmla="*/ 72 w 107"/>
                <a:gd name="T23" fmla="*/ 114 h 334"/>
                <a:gd name="T24" fmla="*/ 74 w 107"/>
                <a:gd name="T25" fmla="*/ 27 h 334"/>
                <a:gd name="T26" fmla="*/ 47 w 107"/>
                <a:gd name="T27" fmla="*/ 0 h 334"/>
                <a:gd name="T28" fmla="*/ 21 w 107"/>
                <a:gd name="T29" fmla="*/ 27 h 334"/>
                <a:gd name="T30" fmla="*/ 47 w 107"/>
                <a:gd name="T31" fmla="*/ 53 h 334"/>
                <a:gd name="T32" fmla="*/ 74 w 107"/>
                <a:gd name="T33" fmla="*/ 2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334">
                  <a:moveTo>
                    <a:pt x="72" y="114"/>
                  </a:moveTo>
                  <a:lnTo>
                    <a:pt x="2" y="119"/>
                  </a:lnTo>
                  <a:lnTo>
                    <a:pt x="2" y="135"/>
                  </a:lnTo>
                  <a:cubicBezTo>
                    <a:pt x="34" y="135"/>
                    <a:pt x="39" y="138"/>
                    <a:pt x="39" y="162"/>
                  </a:cubicBezTo>
                  <a:lnTo>
                    <a:pt x="39" y="296"/>
                  </a:lnTo>
                  <a:cubicBezTo>
                    <a:pt x="39" y="319"/>
                    <a:pt x="33" y="319"/>
                    <a:pt x="0" y="319"/>
                  </a:cubicBezTo>
                  <a:lnTo>
                    <a:pt x="0" y="334"/>
                  </a:lnTo>
                  <a:cubicBezTo>
                    <a:pt x="16" y="334"/>
                    <a:pt x="43" y="333"/>
                    <a:pt x="55" y="333"/>
                  </a:cubicBezTo>
                  <a:cubicBezTo>
                    <a:pt x="72" y="333"/>
                    <a:pt x="90" y="334"/>
                    <a:pt x="107" y="334"/>
                  </a:cubicBezTo>
                  <a:lnTo>
                    <a:pt x="107" y="319"/>
                  </a:lnTo>
                  <a:cubicBezTo>
                    <a:pt x="74" y="319"/>
                    <a:pt x="72" y="316"/>
                    <a:pt x="72" y="297"/>
                  </a:cubicBezTo>
                  <a:lnTo>
                    <a:pt x="72" y="114"/>
                  </a:lnTo>
                  <a:close/>
                  <a:moveTo>
                    <a:pt x="74" y="27"/>
                  </a:moveTo>
                  <a:cubicBezTo>
                    <a:pt x="74" y="11"/>
                    <a:pt x="61" y="0"/>
                    <a:pt x="47" y="0"/>
                  </a:cubicBezTo>
                  <a:cubicBezTo>
                    <a:pt x="32" y="0"/>
                    <a:pt x="21" y="14"/>
                    <a:pt x="21" y="27"/>
                  </a:cubicBezTo>
                  <a:cubicBezTo>
                    <a:pt x="21" y="40"/>
                    <a:pt x="32" y="53"/>
                    <a:pt x="47" y="53"/>
                  </a:cubicBezTo>
                  <a:cubicBezTo>
                    <a:pt x="61" y="53"/>
                    <a:pt x="74" y="43"/>
                    <a:pt x="74" y="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184 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8340725" y="2244726"/>
              <a:ext cx="127000" cy="119063"/>
            </a:xfrm>
            <a:custGeom>
              <a:avLst/>
              <a:gdLst>
                <a:gd name="T0" fmla="*/ 39 w 251"/>
                <a:gd name="T1" fmla="*/ 49 h 220"/>
                <a:gd name="T2" fmla="*/ 39 w 251"/>
                <a:gd name="T3" fmla="*/ 182 h 220"/>
                <a:gd name="T4" fmla="*/ 0 w 251"/>
                <a:gd name="T5" fmla="*/ 205 h 220"/>
                <a:gd name="T6" fmla="*/ 0 w 251"/>
                <a:gd name="T7" fmla="*/ 220 h 220"/>
                <a:gd name="T8" fmla="*/ 56 w 251"/>
                <a:gd name="T9" fmla="*/ 219 h 220"/>
                <a:gd name="T10" fmla="*/ 112 w 251"/>
                <a:gd name="T11" fmla="*/ 220 h 220"/>
                <a:gd name="T12" fmla="*/ 112 w 251"/>
                <a:gd name="T13" fmla="*/ 205 h 220"/>
                <a:gd name="T14" fmla="*/ 73 w 251"/>
                <a:gd name="T15" fmla="*/ 182 h 220"/>
                <a:gd name="T16" fmla="*/ 73 w 251"/>
                <a:gd name="T17" fmla="*/ 91 h 220"/>
                <a:gd name="T18" fmla="*/ 140 w 251"/>
                <a:gd name="T19" fmla="*/ 11 h 220"/>
                <a:gd name="T20" fmla="*/ 177 w 251"/>
                <a:gd name="T21" fmla="*/ 66 h 220"/>
                <a:gd name="T22" fmla="*/ 177 w 251"/>
                <a:gd name="T23" fmla="*/ 182 h 220"/>
                <a:gd name="T24" fmla="*/ 138 w 251"/>
                <a:gd name="T25" fmla="*/ 205 h 220"/>
                <a:gd name="T26" fmla="*/ 138 w 251"/>
                <a:gd name="T27" fmla="*/ 220 h 220"/>
                <a:gd name="T28" fmla="*/ 195 w 251"/>
                <a:gd name="T29" fmla="*/ 219 h 220"/>
                <a:gd name="T30" fmla="*/ 251 w 251"/>
                <a:gd name="T31" fmla="*/ 220 h 220"/>
                <a:gd name="T32" fmla="*/ 251 w 251"/>
                <a:gd name="T33" fmla="*/ 205 h 220"/>
                <a:gd name="T34" fmla="*/ 212 w 251"/>
                <a:gd name="T35" fmla="*/ 190 h 220"/>
                <a:gd name="T36" fmla="*/ 212 w 251"/>
                <a:gd name="T37" fmla="*/ 95 h 220"/>
                <a:gd name="T38" fmla="*/ 196 w 251"/>
                <a:gd name="T39" fmla="*/ 18 h 220"/>
                <a:gd name="T40" fmla="*/ 144 w 251"/>
                <a:gd name="T41" fmla="*/ 0 h 220"/>
                <a:gd name="T42" fmla="*/ 70 w 251"/>
                <a:gd name="T43" fmla="*/ 52 h 220"/>
                <a:gd name="T44" fmla="*/ 70 w 251"/>
                <a:gd name="T45" fmla="*/ 0 h 220"/>
                <a:gd name="T46" fmla="*/ 0 w 251"/>
                <a:gd name="T47" fmla="*/ 5 h 220"/>
                <a:gd name="T48" fmla="*/ 0 w 251"/>
                <a:gd name="T49" fmla="*/ 21 h 220"/>
                <a:gd name="T50" fmla="*/ 39 w 251"/>
                <a:gd name="T51" fmla="*/ 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220">
                  <a:moveTo>
                    <a:pt x="39" y="49"/>
                  </a:moveTo>
                  <a:lnTo>
                    <a:pt x="39" y="182"/>
                  </a:lnTo>
                  <a:cubicBezTo>
                    <a:pt x="39" y="205"/>
                    <a:pt x="33" y="205"/>
                    <a:pt x="0" y="205"/>
                  </a:cubicBezTo>
                  <a:lnTo>
                    <a:pt x="0" y="220"/>
                  </a:lnTo>
                  <a:cubicBezTo>
                    <a:pt x="17" y="220"/>
                    <a:pt x="43" y="219"/>
                    <a:pt x="56" y="219"/>
                  </a:cubicBezTo>
                  <a:cubicBezTo>
                    <a:pt x="69" y="219"/>
                    <a:pt x="95" y="220"/>
                    <a:pt x="112" y="220"/>
                  </a:cubicBezTo>
                  <a:lnTo>
                    <a:pt x="112" y="205"/>
                  </a:lnTo>
                  <a:cubicBezTo>
                    <a:pt x="79" y="205"/>
                    <a:pt x="73" y="205"/>
                    <a:pt x="73" y="182"/>
                  </a:cubicBezTo>
                  <a:lnTo>
                    <a:pt x="73" y="91"/>
                  </a:lnTo>
                  <a:cubicBezTo>
                    <a:pt x="73" y="39"/>
                    <a:pt x="109" y="11"/>
                    <a:pt x="140" y="11"/>
                  </a:cubicBezTo>
                  <a:cubicBezTo>
                    <a:pt x="172" y="11"/>
                    <a:pt x="177" y="38"/>
                    <a:pt x="177" y="66"/>
                  </a:cubicBezTo>
                  <a:lnTo>
                    <a:pt x="177" y="182"/>
                  </a:lnTo>
                  <a:cubicBezTo>
                    <a:pt x="177" y="205"/>
                    <a:pt x="172" y="205"/>
                    <a:pt x="138" y="205"/>
                  </a:cubicBezTo>
                  <a:lnTo>
                    <a:pt x="138" y="220"/>
                  </a:lnTo>
                  <a:cubicBezTo>
                    <a:pt x="156" y="220"/>
                    <a:pt x="181" y="219"/>
                    <a:pt x="195" y="219"/>
                  </a:cubicBezTo>
                  <a:cubicBezTo>
                    <a:pt x="208" y="219"/>
                    <a:pt x="234" y="220"/>
                    <a:pt x="251" y="220"/>
                  </a:cubicBezTo>
                  <a:lnTo>
                    <a:pt x="251" y="205"/>
                  </a:lnTo>
                  <a:cubicBezTo>
                    <a:pt x="225" y="205"/>
                    <a:pt x="212" y="205"/>
                    <a:pt x="212" y="190"/>
                  </a:cubicBezTo>
                  <a:lnTo>
                    <a:pt x="212" y="95"/>
                  </a:lnTo>
                  <a:cubicBezTo>
                    <a:pt x="212" y="52"/>
                    <a:pt x="212" y="36"/>
                    <a:pt x="196" y="18"/>
                  </a:cubicBezTo>
                  <a:cubicBezTo>
                    <a:pt x="189" y="10"/>
                    <a:pt x="173" y="0"/>
                    <a:pt x="144" y="0"/>
                  </a:cubicBezTo>
                  <a:cubicBezTo>
                    <a:pt x="108" y="0"/>
                    <a:pt x="84" y="21"/>
                    <a:pt x="70" y="52"/>
                  </a:cubicBezTo>
                  <a:lnTo>
                    <a:pt x="70" y="0"/>
                  </a:lnTo>
                  <a:lnTo>
                    <a:pt x="0" y="5"/>
                  </a:lnTo>
                  <a:lnTo>
                    <a:pt x="0" y="21"/>
                  </a:lnTo>
                  <a:cubicBezTo>
                    <a:pt x="35" y="21"/>
                    <a:pt x="39" y="24"/>
                    <a:pt x="39" y="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85 1"/>
            <p:cNvSpPr>
              <a:spLocks noEditPoints="1"/>
            </p:cNvSpPr>
            <p:nvPr>
              <p:custDataLst>
                <p:tags r:id="rId255"/>
              </p:custDataLst>
            </p:nvPr>
          </p:nvSpPr>
          <p:spPr bwMode="auto">
            <a:xfrm>
              <a:off x="8526463" y="2176463"/>
              <a:ext cx="133350" cy="242888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2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2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2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86 1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8670925" y="2244726"/>
              <a:ext cx="111125" cy="122238"/>
            </a:xfrm>
            <a:custGeom>
              <a:avLst/>
              <a:gdLst>
                <a:gd name="T0" fmla="*/ 219 w 219"/>
                <a:gd name="T1" fmla="*/ 35 h 226"/>
                <a:gd name="T2" fmla="*/ 197 w 219"/>
                <a:gd name="T3" fmla="*/ 0 h 226"/>
                <a:gd name="T4" fmla="*/ 173 w 219"/>
                <a:gd name="T5" fmla="*/ 24 h 226"/>
                <a:gd name="T6" fmla="*/ 181 w 219"/>
                <a:gd name="T7" fmla="*/ 39 h 226"/>
                <a:gd name="T8" fmla="*/ 198 w 219"/>
                <a:gd name="T9" fmla="*/ 80 h 226"/>
                <a:gd name="T10" fmla="*/ 109 w 219"/>
                <a:gd name="T11" fmla="*/ 215 h 226"/>
                <a:gd name="T12" fmla="*/ 72 w 219"/>
                <a:gd name="T13" fmla="*/ 171 h 226"/>
                <a:gd name="T14" fmla="*/ 101 w 219"/>
                <a:gd name="T15" fmla="*/ 66 h 226"/>
                <a:gd name="T16" fmla="*/ 107 w 219"/>
                <a:gd name="T17" fmla="*/ 41 h 226"/>
                <a:gd name="T18" fmla="*/ 66 w 219"/>
                <a:gd name="T19" fmla="*/ 0 h 226"/>
                <a:gd name="T20" fmla="*/ 0 w 219"/>
                <a:gd name="T21" fmla="*/ 77 h 226"/>
                <a:gd name="T22" fmla="*/ 6 w 219"/>
                <a:gd name="T23" fmla="*/ 82 h 226"/>
                <a:gd name="T24" fmla="*/ 14 w 219"/>
                <a:gd name="T25" fmla="*/ 73 h 226"/>
                <a:gd name="T26" fmla="*/ 65 w 219"/>
                <a:gd name="T27" fmla="*/ 11 h 226"/>
                <a:gd name="T28" fmla="*/ 77 w 219"/>
                <a:gd name="T29" fmla="*/ 27 h 226"/>
                <a:gd name="T30" fmla="*/ 69 w 219"/>
                <a:gd name="T31" fmla="*/ 62 h 226"/>
                <a:gd name="T32" fmla="*/ 40 w 219"/>
                <a:gd name="T33" fmla="*/ 164 h 226"/>
                <a:gd name="T34" fmla="*/ 107 w 219"/>
                <a:gd name="T35" fmla="*/ 226 h 226"/>
                <a:gd name="T36" fmla="*/ 219 w 219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6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5" y="0"/>
                    <a:pt x="173" y="13"/>
                    <a:pt x="173" y="24"/>
                  </a:cubicBezTo>
                  <a:cubicBezTo>
                    <a:pt x="173" y="30"/>
                    <a:pt x="175" y="33"/>
                    <a:pt x="181" y="39"/>
                  </a:cubicBezTo>
                  <a:cubicBezTo>
                    <a:pt x="191" y="49"/>
                    <a:pt x="198" y="62"/>
                    <a:pt x="198" y="80"/>
                  </a:cubicBezTo>
                  <a:cubicBezTo>
                    <a:pt x="198" y="101"/>
                    <a:pt x="167" y="215"/>
                    <a:pt x="109" y="215"/>
                  </a:cubicBezTo>
                  <a:cubicBezTo>
                    <a:pt x="84" y="215"/>
                    <a:pt x="72" y="197"/>
                    <a:pt x="72" y="171"/>
                  </a:cubicBezTo>
                  <a:cubicBezTo>
                    <a:pt x="72" y="143"/>
                    <a:pt x="86" y="107"/>
                    <a:pt x="101" y="66"/>
                  </a:cubicBezTo>
                  <a:cubicBezTo>
                    <a:pt x="104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9" y="22"/>
                    <a:pt x="50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3"/>
                    <a:pt x="69" y="62"/>
                  </a:cubicBezTo>
                  <a:cubicBezTo>
                    <a:pt x="47" y="120"/>
                    <a:pt x="40" y="142"/>
                    <a:pt x="40" y="164"/>
                  </a:cubicBezTo>
                  <a:cubicBezTo>
                    <a:pt x="40" y="218"/>
                    <a:pt x="84" y="226"/>
                    <a:pt x="107" y="226"/>
                  </a:cubicBezTo>
                  <a:cubicBezTo>
                    <a:pt x="191" y="226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87 1"/>
            <p:cNvSpPr>
              <a:spLocks noEditPoints="1"/>
            </p:cNvSpPr>
            <p:nvPr>
              <p:custDataLst>
                <p:tags r:id="rId257"/>
              </p:custDataLst>
            </p:nvPr>
          </p:nvSpPr>
          <p:spPr bwMode="auto">
            <a:xfrm>
              <a:off x="8878888" y="2265363"/>
              <a:ext cx="168275" cy="6350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88 1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9151938" y="2290763"/>
              <a:ext cx="153988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89 1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9380538" y="2001838"/>
              <a:ext cx="84138" cy="1793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Rectangle 190 1"/>
            <p:cNvSpPr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9356725" y="2290763"/>
              <a:ext cx="130175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91 1"/>
            <p:cNvSpPr>
              <a:spLocks noEditPoints="1"/>
            </p:cNvSpPr>
            <p:nvPr>
              <p:custDataLst>
                <p:tags r:id="rId261"/>
              </p:custDataLst>
            </p:nvPr>
          </p:nvSpPr>
          <p:spPr bwMode="auto">
            <a:xfrm>
              <a:off x="9364663" y="2430463"/>
              <a:ext cx="119063" cy="176213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2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0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7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4" y="313"/>
                    <a:pt x="49" y="246"/>
                    <a:pt x="63" y="192"/>
                  </a:cubicBezTo>
                  <a:cubicBezTo>
                    <a:pt x="73" y="212"/>
                    <a:pt x="89" y="226"/>
                    <a:pt x="112" y="226"/>
                  </a:cubicBezTo>
                  <a:cubicBezTo>
                    <a:pt x="171" y="226"/>
                    <a:pt x="235" y="155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0"/>
                  </a:cubicBezTo>
                  <a:cubicBezTo>
                    <a:pt x="69" y="168"/>
                    <a:pt x="71" y="158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7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92 1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9858375" y="2001838"/>
              <a:ext cx="82550" cy="179388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Rectangle 193 1"/>
            <p:cNvSpPr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9547225" y="2290763"/>
              <a:ext cx="7032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194 1"/>
            <p:cNvSpPr>
              <a:spLocks noEditPoints="1"/>
            </p:cNvSpPr>
            <p:nvPr>
              <p:custDataLst>
                <p:tags r:id="rId264"/>
              </p:custDataLst>
            </p:nvPr>
          </p:nvSpPr>
          <p:spPr bwMode="auto">
            <a:xfrm>
              <a:off x="9556750" y="2430463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2" y="0"/>
                    <a:pt x="120" y="0"/>
                  </a:cubicBezTo>
                  <a:cubicBezTo>
                    <a:pt x="61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1" y="180"/>
                    <a:pt x="228" y="150"/>
                    <a:pt x="228" y="149"/>
                  </a:cubicBezTo>
                  <a:cubicBezTo>
                    <a:pt x="228" y="144"/>
                    <a:pt x="223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79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195 1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9731375" y="2428876"/>
              <a:ext cx="95250" cy="122238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196 1"/>
            <p:cNvSpPr>
              <a:spLocks noEditPoints="1"/>
            </p:cNvSpPr>
            <p:nvPr>
              <p:custDataLst>
                <p:tags r:id="rId266"/>
              </p:custDataLst>
            </p:nvPr>
          </p:nvSpPr>
          <p:spPr bwMode="auto">
            <a:xfrm>
              <a:off x="9840913" y="2428876"/>
              <a:ext cx="111125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8" y="206"/>
                    <a:pt x="54" y="183"/>
                  </a:cubicBezTo>
                  <a:cubicBezTo>
                    <a:pt x="42" y="161"/>
                    <a:pt x="42" y="131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Freeform 197 1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9967913" y="2428876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2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198 1"/>
            <p:cNvSpPr>
              <a:spLocks noEditPoints="1"/>
            </p:cNvSpPr>
            <p:nvPr>
              <p:custDataLst>
                <p:tags r:id="rId268"/>
              </p:custDataLst>
            </p:nvPr>
          </p:nvSpPr>
          <p:spPr bwMode="auto">
            <a:xfrm>
              <a:off x="10112375" y="2362201"/>
              <a:ext cx="133350" cy="242888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2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2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2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199 1"/>
            <p:cNvSpPr>
              <a:spLocks noEditPoints="1"/>
            </p:cNvSpPr>
            <p:nvPr>
              <p:custDataLst>
                <p:tags r:id="rId269"/>
              </p:custDataLst>
            </p:nvPr>
          </p:nvSpPr>
          <p:spPr bwMode="auto">
            <a:xfrm>
              <a:off x="10331450" y="1989138"/>
              <a:ext cx="131763" cy="198438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9 h 368"/>
                <a:gd name="T16" fmla="*/ 79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2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200 1"/>
            <p:cNvSpPr>
              <a:spLocks noEditPoints="1"/>
            </p:cNvSpPr>
            <p:nvPr>
              <p:custDataLst>
                <p:tags r:id="rId270"/>
              </p:custDataLst>
            </p:nvPr>
          </p:nvSpPr>
          <p:spPr bwMode="auto">
            <a:xfrm>
              <a:off x="10460038" y="2062163"/>
              <a:ext cx="131763" cy="171450"/>
            </a:xfrm>
            <a:custGeom>
              <a:avLst/>
              <a:gdLst>
                <a:gd name="T0" fmla="*/ 39 w 260"/>
                <a:gd name="T1" fmla="*/ 281 h 317"/>
                <a:gd name="T2" fmla="*/ 12 w 260"/>
                <a:gd name="T3" fmla="*/ 301 h 317"/>
                <a:gd name="T4" fmla="*/ 0 w 260"/>
                <a:gd name="T5" fmla="*/ 311 h 317"/>
                <a:gd name="T6" fmla="*/ 7 w 260"/>
                <a:gd name="T7" fmla="*/ 317 h 317"/>
                <a:gd name="T8" fmla="*/ 49 w 260"/>
                <a:gd name="T9" fmla="*/ 315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1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79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2 w 260"/>
                <a:gd name="T33" fmla="*/ 76 h 317"/>
                <a:gd name="T34" fmla="*/ 38 w 260"/>
                <a:gd name="T35" fmla="*/ 81 h 317"/>
                <a:gd name="T36" fmla="*/ 46 w 260"/>
                <a:gd name="T37" fmla="*/ 70 h 317"/>
                <a:gd name="T38" fmla="*/ 83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9 w 260"/>
                <a:gd name="T45" fmla="*/ 281 h 317"/>
                <a:gd name="T46" fmla="*/ 126 w 260"/>
                <a:gd name="T47" fmla="*/ 64 h 317"/>
                <a:gd name="T48" fmla="*/ 152 w 260"/>
                <a:gd name="T49" fmla="*/ 30 h 317"/>
                <a:gd name="T50" fmla="*/ 193 w 260"/>
                <a:gd name="T51" fmla="*/ 11 h 317"/>
                <a:gd name="T52" fmla="*/ 225 w 260"/>
                <a:gd name="T53" fmla="*/ 57 h 317"/>
                <a:gd name="T54" fmla="*/ 199 w 260"/>
                <a:gd name="T55" fmla="*/ 163 h 317"/>
                <a:gd name="T56" fmla="*/ 140 w 260"/>
                <a:gd name="T57" fmla="*/ 215 h 317"/>
                <a:gd name="T58" fmla="*/ 100 w 260"/>
                <a:gd name="T59" fmla="*/ 170 h 317"/>
                <a:gd name="T60" fmla="*/ 102 w 260"/>
                <a:gd name="T61" fmla="*/ 162 h 317"/>
                <a:gd name="T62" fmla="*/ 126 w 260"/>
                <a:gd name="T63" fmla="*/ 64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9" y="281"/>
                  </a:moveTo>
                  <a:cubicBezTo>
                    <a:pt x="35" y="298"/>
                    <a:pt x="34" y="301"/>
                    <a:pt x="12" y="301"/>
                  </a:cubicBezTo>
                  <a:cubicBezTo>
                    <a:pt x="6" y="301"/>
                    <a:pt x="0" y="301"/>
                    <a:pt x="0" y="311"/>
                  </a:cubicBezTo>
                  <a:cubicBezTo>
                    <a:pt x="0" y="315"/>
                    <a:pt x="3" y="317"/>
                    <a:pt x="7" y="317"/>
                  </a:cubicBezTo>
                  <a:cubicBezTo>
                    <a:pt x="20" y="317"/>
                    <a:pt x="35" y="315"/>
                    <a:pt x="49" y="315"/>
                  </a:cubicBezTo>
                  <a:cubicBezTo>
                    <a:pt x="65" y="315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1"/>
                    <a:pt x="102" y="301"/>
                    <a:pt x="95" y="301"/>
                  </a:cubicBezTo>
                  <a:cubicBezTo>
                    <a:pt x="70" y="301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79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2" y="19"/>
                    <a:pt x="47" y="28"/>
                  </a:cubicBezTo>
                  <a:cubicBezTo>
                    <a:pt x="38" y="45"/>
                    <a:pt x="32" y="75"/>
                    <a:pt x="32" y="76"/>
                  </a:cubicBezTo>
                  <a:cubicBezTo>
                    <a:pt x="32" y="81"/>
                    <a:pt x="37" y="81"/>
                    <a:pt x="38" y="81"/>
                  </a:cubicBezTo>
                  <a:cubicBezTo>
                    <a:pt x="43" y="81"/>
                    <a:pt x="43" y="81"/>
                    <a:pt x="46" y="70"/>
                  </a:cubicBezTo>
                  <a:cubicBezTo>
                    <a:pt x="55" y="35"/>
                    <a:pt x="65" y="11"/>
                    <a:pt x="83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0"/>
                    <a:pt x="94" y="59"/>
                  </a:cubicBezTo>
                  <a:lnTo>
                    <a:pt x="39" y="281"/>
                  </a:lnTo>
                  <a:close/>
                  <a:moveTo>
                    <a:pt x="126" y="64"/>
                  </a:moveTo>
                  <a:cubicBezTo>
                    <a:pt x="130" y="51"/>
                    <a:pt x="143" y="37"/>
                    <a:pt x="152" y="30"/>
                  </a:cubicBezTo>
                  <a:cubicBezTo>
                    <a:pt x="170" y="14"/>
                    <a:pt x="184" y="11"/>
                    <a:pt x="193" y="11"/>
                  </a:cubicBezTo>
                  <a:cubicBezTo>
                    <a:pt x="213" y="11"/>
                    <a:pt x="225" y="28"/>
                    <a:pt x="225" y="57"/>
                  </a:cubicBezTo>
                  <a:cubicBezTo>
                    <a:pt x="225" y="87"/>
                    <a:pt x="208" y="144"/>
                    <a:pt x="199" y="163"/>
                  </a:cubicBezTo>
                  <a:cubicBezTo>
                    <a:pt x="182" y="198"/>
                    <a:pt x="158" y="215"/>
                    <a:pt x="140" y="215"/>
                  </a:cubicBezTo>
                  <a:cubicBezTo>
                    <a:pt x="107" y="215"/>
                    <a:pt x="100" y="173"/>
                    <a:pt x="100" y="170"/>
                  </a:cubicBezTo>
                  <a:cubicBezTo>
                    <a:pt x="100" y="169"/>
                    <a:pt x="100" y="168"/>
                    <a:pt x="102" y="162"/>
                  </a:cubicBezTo>
                  <a:lnTo>
                    <a:pt x="126" y="6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Rectangle 201 1"/>
            <p:cNvSpPr>
              <a:spLocks noChangeArrowheads="1"/>
            </p:cNvSpPr>
            <p:nvPr>
              <p:custDataLst>
                <p:tags r:id="rId271"/>
              </p:custDataLst>
            </p:nvPr>
          </p:nvSpPr>
          <p:spPr bwMode="auto">
            <a:xfrm>
              <a:off x="10310813" y="2290763"/>
              <a:ext cx="29368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202 1"/>
            <p:cNvSpPr>
              <a:spLocks noEditPoints="1"/>
            </p:cNvSpPr>
            <p:nvPr>
              <p:custDataLst>
                <p:tags r:id="rId272"/>
              </p:custDataLst>
            </p:nvPr>
          </p:nvSpPr>
          <p:spPr bwMode="auto">
            <a:xfrm>
              <a:off x="10320338" y="2355851"/>
              <a:ext cx="133350" cy="198438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80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6 w 263"/>
                <a:gd name="T19" fmla="*/ 70 h 368"/>
                <a:gd name="T20" fmla="*/ 82 w 263"/>
                <a:gd name="T21" fmla="*/ 52 h 368"/>
                <a:gd name="T22" fmla="*/ 154 w 263"/>
                <a:gd name="T23" fmla="*/ 13 h 368"/>
                <a:gd name="T24" fmla="*/ 225 w 263"/>
                <a:gd name="T25" fmla="*/ 103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8 h 368"/>
                <a:gd name="T34" fmla="*/ 72 w 263"/>
                <a:gd name="T35" fmla="*/ 185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7" y="129"/>
                    <a:pt x="84" y="137"/>
                    <a:pt x="45" y="176"/>
                  </a:cubicBezTo>
                  <a:cubicBezTo>
                    <a:pt x="4" y="218"/>
                    <a:pt x="0" y="264"/>
                    <a:pt x="0" y="280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1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6" y="81"/>
                    <a:pt x="106" y="70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6"/>
                    <a:pt x="140" y="13"/>
                    <a:pt x="154" y="13"/>
                  </a:cubicBezTo>
                  <a:cubicBezTo>
                    <a:pt x="190" y="13"/>
                    <a:pt x="225" y="38"/>
                    <a:pt x="225" y="103"/>
                  </a:cubicBezTo>
                  <a:cubicBezTo>
                    <a:pt x="225" y="122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5"/>
                    <a:pt x="72" y="185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03 1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10471150" y="2362201"/>
              <a:ext cx="125413" cy="190500"/>
            </a:xfrm>
            <a:custGeom>
              <a:avLst/>
              <a:gdLst>
                <a:gd name="T0" fmla="*/ 151 w 246"/>
                <a:gd name="T1" fmla="*/ 201 h 353"/>
                <a:gd name="T2" fmla="*/ 204 w 246"/>
                <a:gd name="T3" fmla="*/ 341 h 353"/>
                <a:gd name="T4" fmla="*/ 230 w 246"/>
                <a:gd name="T5" fmla="*/ 352 h 353"/>
                <a:gd name="T6" fmla="*/ 241 w 246"/>
                <a:gd name="T7" fmla="*/ 352 h 353"/>
                <a:gd name="T8" fmla="*/ 246 w 246"/>
                <a:gd name="T9" fmla="*/ 347 h 353"/>
                <a:gd name="T10" fmla="*/ 244 w 246"/>
                <a:gd name="T11" fmla="*/ 342 h 353"/>
                <a:gd name="T12" fmla="*/ 232 w 246"/>
                <a:gd name="T13" fmla="*/ 319 h 353"/>
                <a:gd name="T14" fmla="*/ 131 w 246"/>
                <a:gd name="T15" fmla="*/ 35 h 353"/>
                <a:gd name="T16" fmla="*/ 70 w 246"/>
                <a:gd name="T17" fmla="*/ 0 h 353"/>
                <a:gd name="T18" fmla="*/ 61 w 246"/>
                <a:gd name="T19" fmla="*/ 6 h 353"/>
                <a:gd name="T20" fmla="*/ 65 w 246"/>
                <a:gd name="T21" fmla="*/ 11 h 353"/>
                <a:gd name="T22" fmla="*/ 98 w 246"/>
                <a:gd name="T23" fmla="*/ 50 h 353"/>
                <a:gd name="T24" fmla="*/ 146 w 246"/>
                <a:gd name="T25" fmla="*/ 186 h 353"/>
                <a:gd name="T26" fmla="*/ 9 w 246"/>
                <a:gd name="T27" fmla="*/ 323 h 353"/>
                <a:gd name="T28" fmla="*/ 0 w 246"/>
                <a:gd name="T29" fmla="*/ 338 h 353"/>
                <a:gd name="T30" fmla="*/ 15 w 246"/>
                <a:gd name="T31" fmla="*/ 353 h 353"/>
                <a:gd name="T32" fmla="*/ 31 w 246"/>
                <a:gd name="T33" fmla="*/ 342 h 353"/>
                <a:gd name="T34" fmla="*/ 151 w 246"/>
                <a:gd name="T35" fmla="*/ 20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353">
                  <a:moveTo>
                    <a:pt x="151" y="201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0" y="352"/>
                  </a:cubicBezTo>
                  <a:lnTo>
                    <a:pt x="241" y="352"/>
                  </a:lnTo>
                  <a:cubicBezTo>
                    <a:pt x="246" y="351"/>
                    <a:pt x="246" y="348"/>
                    <a:pt x="246" y="347"/>
                  </a:cubicBezTo>
                  <a:cubicBezTo>
                    <a:pt x="246" y="345"/>
                    <a:pt x="245" y="344"/>
                    <a:pt x="244" y="342"/>
                  </a:cubicBezTo>
                  <a:cubicBezTo>
                    <a:pt x="239" y="337"/>
                    <a:pt x="236" y="329"/>
                    <a:pt x="232" y="319"/>
                  </a:cubicBezTo>
                  <a:lnTo>
                    <a:pt x="131" y="35"/>
                  </a:lnTo>
                  <a:cubicBezTo>
                    <a:pt x="120" y="6"/>
                    <a:pt x="93" y="0"/>
                    <a:pt x="70" y="0"/>
                  </a:cubicBezTo>
                  <a:cubicBezTo>
                    <a:pt x="67" y="0"/>
                    <a:pt x="61" y="0"/>
                    <a:pt x="61" y="6"/>
                  </a:cubicBezTo>
                  <a:cubicBezTo>
                    <a:pt x="61" y="10"/>
                    <a:pt x="65" y="11"/>
                    <a:pt x="65" y="11"/>
                  </a:cubicBezTo>
                  <a:cubicBezTo>
                    <a:pt x="82" y="13"/>
                    <a:pt x="85" y="16"/>
                    <a:pt x="98" y="50"/>
                  </a:cubicBezTo>
                  <a:lnTo>
                    <a:pt x="146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7" y="347"/>
                    <a:pt x="31" y="342"/>
                  </a:cubicBezTo>
                  <a:lnTo>
                    <a:pt x="151" y="20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04 1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10704513" y="2206626"/>
              <a:ext cx="168275" cy="179388"/>
            </a:xfrm>
            <a:custGeom>
              <a:avLst/>
              <a:gdLst>
                <a:gd name="T0" fmla="*/ 176 w 332"/>
                <a:gd name="T1" fmla="*/ 177 h 333"/>
                <a:gd name="T2" fmla="*/ 316 w 332"/>
                <a:gd name="T3" fmla="*/ 177 h 333"/>
                <a:gd name="T4" fmla="*/ 332 w 332"/>
                <a:gd name="T5" fmla="*/ 167 h 333"/>
                <a:gd name="T6" fmla="*/ 316 w 332"/>
                <a:gd name="T7" fmla="*/ 157 h 333"/>
                <a:gd name="T8" fmla="*/ 176 w 332"/>
                <a:gd name="T9" fmla="*/ 157 h 333"/>
                <a:gd name="T10" fmla="*/ 176 w 332"/>
                <a:gd name="T11" fmla="*/ 17 h 333"/>
                <a:gd name="T12" fmla="*/ 167 w 332"/>
                <a:gd name="T13" fmla="*/ 0 h 333"/>
                <a:gd name="T14" fmla="*/ 157 w 332"/>
                <a:gd name="T15" fmla="*/ 17 h 333"/>
                <a:gd name="T16" fmla="*/ 157 w 332"/>
                <a:gd name="T17" fmla="*/ 157 h 333"/>
                <a:gd name="T18" fmla="*/ 17 w 332"/>
                <a:gd name="T19" fmla="*/ 157 h 333"/>
                <a:gd name="T20" fmla="*/ 0 w 332"/>
                <a:gd name="T21" fmla="*/ 167 h 333"/>
                <a:gd name="T22" fmla="*/ 17 w 332"/>
                <a:gd name="T23" fmla="*/ 177 h 333"/>
                <a:gd name="T24" fmla="*/ 157 w 332"/>
                <a:gd name="T25" fmla="*/ 177 h 333"/>
                <a:gd name="T26" fmla="*/ 157 w 332"/>
                <a:gd name="T27" fmla="*/ 316 h 333"/>
                <a:gd name="T28" fmla="*/ 167 w 332"/>
                <a:gd name="T29" fmla="*/ 333 h 333"/>
                <a:gd name="T30" fmla="*/ 176 w 332"/>
                <a:gd name="T31" fmla="*/ 316 h 333"/>
                <a:gd name="T32" fmla="*/ 176 w 332"/>
                <a:gd name="T33" fmla="*/ 17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3">
                  <a:moveTo>
                    <a:pt x="176" y="177"/>
                  </a:moveTo>
                  <a:lnTo>
                    <a:pt x="316" y="177"/>
                  </a:lnTo>
                  <a:cubicBezTo>
                    <a:pt x="323" y="177"/>
                    <a:pt x="332" y="177"/>
                    <a:pt x="332" y="167"/>
                  </a:cubicBezTo>
                  <a:cubicBezTo>
                    <a:pt x="332" y="157"/>
                    <a:pt x="323" y="157"/>
                    <a:pt x="316" y="157"/>
                  </a:cubicBezTo>
                  <a:lnTo>
                    <a:pt x="176" y="157"/>
                  </a:lnTo>
                  <a:lnTo>
                    <a:pt x="176" y="17"/>
                  </a:lnTo>
                  <a:cubicBezTo>
                    <a:pt x="176" y="10"/>
                    <a:pt x="176" y="0"/>
                    <a:pt x="167" y="0"/>
                  </a:cubicBezTo>
                  <a:cubicBezTo>
                    <a:pt x="157" y="0"/>
                    <a:pt x="157" y="10"/>
                    <a:pt x="157" y="17"/>
                  </a:cubicBezTo>
                  <a:lnTo>
                    <a:pt x="157" y="157"/>
                  </a:lnTo>
                  <a:lnTo>
                    <a:pt x="17" y="157"/>
                  </a:lnTo>
                  <a:cubicBezTo>
                    <a:pt x="10" y="157"/>
                    <a:pt x="0" y="157"/>
                    <a:pt x="0" y="167"/>
                  </a:cubicBezTo>
                  <a:cubicBezTo>
                    <a:pt x="0" y="177"/>
                    <a:pt x="10" y="177"/>
                    <a:pt x="17" y="177"/>
                  </a:cubicBezTo>
                  <a:lnTo>
                    <a:pt x="157" y="177"/>
                  </a:lnTo>
                  <a:lnTo>
                    <a:pt x="157" y="316"/>
                  </a:lnTo>
                  <a:cubicBezTo>
                    <a:pt x="157" y="323"/>
                    <a:pt x="157" y="333"/>
                    <a:pt x="167" y="333"/>
                  </a:cubicBezTo>
                  <a:cubicBezTo>
                    <a:pt x="176" y="333"/>
                    <a:pt x="176" y="323"/>
                    <a:pt x="176" y="316"/>
                  </a:cubicBezTo>
                  <a:lnTo>
                    <a:pt x="176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05 1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10952163" y="2181226"/>
              <a:ext cx="179388" cy="182563"/>
            </a:xfrm>
            <a:custGeom>
              <a:avLst/>
              <a:gdLst>
                <a:gd name="T0" fmla="*/ 132 w 355"/>
                <a:gd name="T1" fmla="*/ 177 h 339"/>
                <a:gd name="T2" fmla="*/ 180 w 355"/>
                <a:gd name="T3" fmla="*/ 177 h 339"/>
                <a:gd name="T4" fmla="*/ 222 w 355"/>
                <a:gd name="T5" fmla="*/ 200 h 339"/>
                <a:gd name="T6" fmla="*/ 218 w 355"/>
                <a:gd name="T7" fmla="*/ 224 h 339"/>
                <a:gd name="T8" fmla="*/ 217 w 355"/>
                <a:gd name="T9" fmla="*/ 230 h 339"/>
                <a:gd name="T10" fmla="*/ 223 w 355"/>
                <a:gd name="T11" fmla="*/ 236 h 339"/>
                <a:gd name="T12" fmla="*/ 230 w 355"/>
                <a:gd name="T13" fmla="*/ 225 h 339"/>
                <a:gd name="T14" fmla="*/ 257 w 355"/>
                <a:gd name="T15" fmla="*/ 117 h 339"/>
                <a:gd name="T16" fmla="*/ 259 w 355"/>
                <a:gd name="T17" fmla="*/ 109 h 339"/>
                <a:gd name="T18" fmla="*/ 253 w 355"/>
                <a:gd name="T19" fmla="*/ 103 h 339"/>
                <a:gd name="T20" fmla="*/ 245 w 355"/>
                <a:gd name="T21" fmla="*/ 114 h 339"/>
                <a:gd name="T22" fmla="*/ 181 w 355"/>
                <a:gd name="T23" fmla="*/ 162 h 339"/>
                <a:gd name="T24" fmla="*/ 136 w 355"/>
                <a:gd name="T25" fmla="*/ 162 h 339"/>
                <a:gd name="T26" fmla="*/ 168 w 355"/>
                <a:gd name="T27" fmla="*/ 35 h 339"/>
                <a:gd name="T28" fmla="*/ 195 w 355"/>
                <a:gd name="T29" fmla="*/ 15 h 339"/>
                <a:gd name="T30" fmla="*/ 260 w 355"/>
                <a:gd name="T31" fmla="*/ 15 h 339"/>
                <a:gd name="T32" fmla="*/ 333 w 355"/>
                <a:gd name="T33" fmla="*/ 70 h 339"/>
                <a:gd name="T34" fmla="*/ 332 w 355"/>
                <a:gd name="T35" fmla="*/ 97 h 339"/>
                <a:gd name="T36" fmla="*/ 331 w 355"/>
                <a:gd name="T37" fmla="*/ 106 h 339"/>
                <a:gd name="T38" fmla="*/ 337 w 355"/>
                <a:gd name="T39" fmla="*/ 112 h 339"/>
                <a:gd name="T40" fmla="*/ 344 w 355"/>
                <a:gd name="T41" fmla="*/ 100 h 339"/>
                <a:gd name="T42" fmla="*/ 354 w 355"/>
                <a:gd name="T43" fmla="*/ 13 h 339"/>
                <a:gd name="T44" fmla="*/ 340 w 355"/>
                <a:gd name="T45" fmla="*/ 0 h 339"/>
                <a:gd name="T46" fmla="*/ 96 w 355"/>
                <a:gd name="T47" fmla="*/ 0 h 339"/>
                <a:gd name="T48" fmla="*/ 81 w 355"/>
                <a:gd name="T49" fmla="*/ 10 h 339"/>
                <a:gd name="T50" fmla="*/ 95 w 355"/>
                <a:gd name="T51" fmla="*/ 15 h 339"/>
                <a:gd name="T52" fmla="*/ 127 w 355"/>
                <a:gd name="T53" fmla="*/ 24 h 339"/>
                <a:gd name="T54" fmla="*/ 125 w 355"/>
                <a:gd name="T55" fmla="*/ 36 h 339"/>
                <a:gd name="T56" fmla="*/ 59 w 355"/>
                <a:gd name="T57" fmla="*/ 300 h 339"/>
                <a:gd name="T58" fmla="*/ 14 w 355"/>
                <a:gd name="T59" fmla="*/ 324 h 339"/>
                <a:gd name="T60" fmla="*/ 0 w 355"/>
                <a:gd name="T61" fmla="*/ 333 h 339"/>
                <a:gd name="T62" fmla="*/ 7 w 355"/>
                <a:gd name="T63" fmla="*/ 339 h 339"/>
                <a:gd name="T64" fmla="*/ 73 w 355"/>
                <a:gd name="T65" fmla="*/ 338 h 339"/>
                <a:gd name="T66" fmla="*/ 147 w 355"/>
                <a:gd name="T67" fmla="*/ 339 h 339"/>
                <a:gd name="T68" fmla="*/ 158 w 355"/>
                <a:gd name="T69" fmla="*/ 330 h 339"/>
                <a:gd name="T70" fmla="*/ 155 w 355"/>
                <a:gd name="T71" fmla="*/ 324 h 339"/>
                <a:gd name="T72" fmla="*/ 141 w 355"/>
                <a:gd name="T73" fmla="*/ 324 h 339"/>
                <a:gd name="T74" fmla="*/ 115 w 355"/>
                <a:gd name="T75" fmla="*/ 323 h 339"/>
                <a:gd name="T76" fmla="*/ 99 w 355"/>
                <a:gd name="T77" fmla="*/ 313 h 339"/>
                <a:gd name="T78" fmla="*/ 101 w 355"/>
                <a:gd name="T79" fmla="*/ 301 h 339"/>
                <a:gd name="T80" fmla="*/ 132 w 355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39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8" y="106"/>
                    <a:pt x="245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0" y="15"/>
                  </a:lnTo>
                  <a:cubicBezTo>
                    <a:pt x="322" y="15"/>
                    <a:pt x="333" y="32"/>
                    <a:pt x="333" y="70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13" y="15"/>
                    <a:pt x="127" y="15"/>
                    <a:pt x="127" y="24"/>
                  </a:cubicBezTo>
                  <a:cubicBezTo>
                    <a:pt x="127" y="26"/>
                    <a:pt x="127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3"/>
                  </a:cubicBezTo>
                  <a:cubicBezTo>
                    <a:pt x="0" y="339"/>
                    <a:pt x="6" y="339"/>
                    <a:pt x="7" y="339"/>
                  </a:cubicBezTo>
                  <a:cubicBezTo>
                    <a:pt x="22" y="339"/>
                    <a:pt x="59" y="338"/>
                    <a:pt x="73" y="338"/>
                  </a:cubicBezTo>
                  <a:cubicBezTo>
                    <a:pt x="89" y="338"/>
                    <a:pt x="131" y="339"/>
                    <a:pt x="147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06 1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11117263" y="2273301"/>
              <a:ext cx="96838" cy="133350"/>
            </a:xfrm>
            <a:custGeom>
              <a:avLst/>
              <a:gdLst>
                <a:gd name="T0" fmla="*/ 115 w 192"/>
                <a:gd name="T1" fmla="*/ 142 h 246"/>
                <a:gd name="T2" fmla="*/ 156 w 192"/>
                <a:gd name="T3" fmla="*/ 237 h 246"/>
                <a:gd name="T4" fmla="*/ 175 w 192"/>
                <a:gd name="T5" fmla="*/ 246 h 246"/>
                <a:gd name="T6" fmla="*/ 182 w 192"/>
                <a:gd name="T7" fmla="*/ 246 h 246"/>
                <a:gd name="T8" fmla="*/ 192 w 192"/>
                <a:gd name="T9" fmla="*/ 242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49 w 192"/>
                <a:gd name="T17" fmla="*/ 0 h 246"/>
                <a:gd name="T18" fmla="*/ 40 w 192"/>
                <a:gd name="T19" fmla="*/ 5 h 246"/>
                <a:gd name="T20" fmla="*/ 46 w 192"/>
                <a:gd name="T21" fmla="*/ 10 h 246"/>
                <a:gd name="T22" fmla="*/ 68 w 192"/>
                <a:gd name="T23" fmla="*/ 32 h 246"/>
                <a:gd name="T24" fmla="*/ 110 w 192"/>
                <a:gd name="T25" fmla="*/ 130 h 246"/>
                <a:gd name="T26" fmla="*/ 7 w 192"/>
                <a:gd name="T27" fmla="*/ 222 h 246"/>
                <a:gd name="T28" fmla="*/ 0 w 192"/>
                <a:gd name="T29" fmla="*/ 235 h 246"/>
                <a:gd name="T30" fmla="*/ 12 w 192"/>
                <a:gd name="T31" fmla="*/ 246 h 246"/>
                <a:gd name="T32" fmla="*/ 24 w 192"/>
                <a:gd name="T33" fmla="*/ 241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2" y="182"/>
                    <a:pt x="152" y="233"/>
                    <a:pt x="156" y="237"/>
                  </a:cubicBezTo>
                  <a:cubicBezTo>
                    <a:pt x="163" y="246"/>
                    <a:pt x="169" y="246"/>
                    <a:pt x="175" y="246"/>
                  </a:cubicBezTo>
                  <a:lnTo>
                    <a:pt x="182" y="246"/>
                  </a:lnTo>
                  <a:cubicBezTo>
                    <a:pt x="188" y="246"/>
                    <a:pt x="192" y="246"/>
                    <a:pt x="192" y="242"/>
                  </a:cubicBezTo>
                  <a:cubicBezTo>
                    <a:pt x="192" y="240"/>
                    <a:pt x="191" y="239"/>
                    <a:pt x="190" y="238"/>
                  </a:cubicBezTo>
                  <a:cubicBezTo>
                    <a:pt x="186" y="234"/>
                    <a:pt x="182" y="226"/>
                    <a:pt x="181" y="223"/>
                  </a:cubicBezTo>
                  <a:lnTo>
                    <a:pt x="96" y="22"/>
                  </a:lnTo>
                  <a:cubicBezTo>
                    <a:pt x="93" y="16"/>
                    <a:pt x="86" y="0"/>
                    <a:pt x="49" y="0"/>
                  </a:cubicBezTo>
                  <a:cubicBezTo>
                    <a:pt x="45" y="0"/>
                    <a:pt x="40" y="0"/>
                    <a:pt x="40" y="5"/>
                  </a:cubicBezTo>
                  <a:cubicBezTo>
                    <a:pt x="40" y="9"/>
                    <a:pt x="44" y="9"/>
                    <a:pt x="46" y="10"/>
                  </a:cubicBezTo>
                  <a:cubicBezTo>
                    <a:pt x="53" y="11"/>
                    <a:pt x="59" y="12"/>
                    <a:pt x="68" y="32"/>
                  </a:cubicBezTo>
                  <a:lnTo>
                    <a:pt x="110" y="130"/>
                  </a:lnTo>
                  <a:lnTo>
                    <a:pt x="7" y="222"/>
                  </a:lnTo>
                  <a:cubicBezTo>
                    <a:pt x="3" y="226"/>
                    <a:pt x="0" y="229"/>
                    <a:pt x="0" y="235"/>
                  </a:cubicBezTo>
                  <a:cubicBezTo>
                    <a:pt x="0" y="243"/>
                    <a:pt x="7" y="246"/>
                    <a:pt x="12" y="246"/>
                  </a:cubicBezTo>
                  <a:cubicBezTo>
                    <a:pt x="18" y="246"/>
                    <a:pt x="23" y="242"/>
                    <a:pt x="24" y="241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15" name="グループ化 111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70" y="4149936"/>
            <a:ext cx="8924926" cy="611188"/>
            <a:chOff x="371475" y="3311525"/>
            <a:chExt cx="8924926" cy="611188"/>
          </a:xfrm>
        </p:grpSpPr>
        <p:sp>
          <p:nvSpPr>
            <p:cNvPr id="1044" name="Freeform 461 1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038" y="3311525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Rectangle 462 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71475" y="3611563"/>
              <a:ext cx="23971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463 1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381000" y="3676650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5" y="96"/>
                    <a:pt x="105" y="81"/>
                    <a:pt x="105" y="69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464 1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525463" y="3700463"/>
              <a:ext cx="76200" cy="169863"/>
            </a:xfrm>
            <a:custGeom>
              <a:avLst/>
              <a:gdLst>
                <a:gd name="T0" fmla="*/ 92 w 153"/>
                <a:gd name="T1" fmla="*/ 112 h 317"/>
                <a:gd name="T2" fmla="*/ 139 w 153"/>
                <a:gd name="T3" fmla="*/ 112 h 317"/>
                <a:gd name="T4" fmla="*/ 153 w 153"/>
                <a:gd name="T5" fmla="*/ 102 h 317"/>
                <a:gd name="T6" fmla="*/ 140 w 153"/>
                <a:gd name="T7" fmla="*/ 97 h 317"/>
                <a:gd name="T8" fmla="*/ 96 w 153"/>
                <a:gd name="T9" fmla="*/ 97 h 317"/>
                <a:gd name="T10" fmla="*/ 116 w 153"/>
                <a:gd name="T11" fmla="*/ 13 h 317"/>
                <a:gd name="T12" fmla="*/ 102 w 153"/>
                <a:gd name="T13" fmla="*/ 0 h 317"/>
                <a:gd name="T14" fmla="*/ 82 w 153"/>
                <a:gd name="T15" fmla="*/ 17 h 317"/>
                <a:gd name="T16" fmla="*/ 62 w 153"/>
                <a:gd name="T17" fmla="*/ 97 h 317"/>
                <a:gd name="T18" fmla="*/ 15 w 153"/>
                <a:gd name="T19" fmla="*/ 97 h 317"/>
                <a:gd name="T20" fmla="*/ 0 w 153"/>
                <a:gd name="T21" fmla="*/ 106 h 317"/>
                <a:gd name="T22" fmla="*/ 14 w 153"/>
                <a:gd name="T23" fmla="*/ 112 h 317"/>
                <a:gd name="T24" fmla="*/ 58 w 153"/>
                <a:gd name="T25" fmla="*/ 112 h 317"/>
                <a:gd name="T26" fmla="*/ 20 w 153"/>
                <a:gd name="T27" fmla="*/ 271 h 317"/>
                <a:gd name="T28" fmla="*/ 66 w 153"/>
                <a:gd name="T29" fmla="*/ 317 h 317"/>
                <a:gd name="T30" fmla="*/ 146 w 153"/>
                <a:gd name="T31" fmla="*/ 240 h 317"/>
                <a:gd name="T32" fmla="*/ 140 w 153"/>
                <a:gd name="T33" fmla="*/ 235 h 317"/>
                <a:gd name="T34" fmla="*/ 132 w 153"/>
                <a:gd name="T35" fmla="*/ 242 h 317"/>
                <a:gd name="T36" fmla="*/ 67 w 153"/>
                <a:gd name="T37" fmla="*/ 306 h 317"/>
                <a:gd name="T38" fmla="*/ 52 w 153"/>
                <a:gd name="T39" fmla="*/ 283 h 317"/>
                <a:gd name="T40" fmla="*/ 55 w 153"/>
                <a:gd name="T41" fmla="*/ 259 h 317"/>
                <a:gd name="T42" fmla="*/ 92 w 153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7">
                  <a:moveTo>
                    <a:pt x="92" y="112"/>
                  </a:moveTo>
                  <a:lnTo>
                    <a:pt x="139" y="112"/>
                  </a:lnTo>
                  <a:cubicBezTo>
                    <a:pt x="148" y="112"/>
                    <a:pt x="153" y="112"/>
                    <a:pt x="153" y="102"/>
                  </a:cubicBezTo>
                  <a:cubicBezTo>
                    <a:pt x="153" y="97"/>
                    <a:pt x="148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7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8" y="112"/>
                  </a:lnTo>
                  <a:cubicBezTo>
                    <a:pt x="22" y="254"/>
                    <a:pt x="20" y="262"/>
                    <a:pt x="20" y="271"/>
                  </a:cubicBezTo>
                  <a:cubicBezTo>
                    <a:pt x="20" y="298"/>
                    <a:pt x="39" y="317"/>
                    <a:pt x="66" y="317"/>
                  </a:cubicBezTo>
                  <a:cubicBezTo>
                    <a:pt x="117" y="317"/>
                    <a:pt x="146" y="244"/>
                    <a:pt x="146" y="240"/>
                  </a:cubicBezTo>
                  <a:cubicBezTo>
                    <a:pt x="146" y="235"/>
                    <a:pt x="141" y="235"/>
                    <a:pt x="140" y="235"/>
                  </a:cubicBezTo>
                  <a:cubicBezTo>
                    <a:pt x="135" y="235"/>
                    <a:pt x="135" y="237"/>
                    <a:pt x="132" y="242"/>
                  </a:cubicBezTo>
                  <a:cubicBezTo>
                    <a:pt x="111" y="294"/>
                    <a:pt x="84" y="306"/>
                    <a:pt x="67" y="306"/>
                  </a:cubicBezTo>
                  <a:cubicBezTo>
                    <a:pt x="57" y="306"/>
                    <a:pt x="52" y="300"/>
                    <a:pt x="52" y="283"/>
                  </a:cubicBezTo>
                  <a:cubicBezTo>
                    <a:pt x="52" y="271"/>
                    <a:pt x="53" y="268"/>
                    <a:pt x="55" y="259"/>
                  </a:cubicBezTo>
                  <a:lnTo>
                    <a:pt x="92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465 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706438" y="3482975"/>
              <a:ext cx="58738" cy="2682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466 1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787400" y="3565525"/>
              <a:ext cx="119063" cy="176213"/>
            </a:xfrm>
            <a:custGeom>
              <a:avLst/>
              <a:gdLst>
                <a:gd name="T0" fmla="*/ 2 w 236"/>
                <a:gd name="T1" fmla="*/ 307 h 329"/>
                <a:gd name="T2" fmla="*/ 0 w 236"/>
                <a:gd name="T3" fmla="*/ 315 h 329"/>
                <a:gd name="T4" fmla="*/ 14 w 236"/>
                <a:gd name="T5" fmla="*/ 329 h 329"/>
                <a:gd name="T6" fmla="*/ 32 w 236"/>
                <a:gd name="T7" fmla="*/ 318 h 329"/>
                <a:gd name="T8" fmla="*/ 64 w 236"/>
                <a:gd name="T9" fmla="*/ 193 h 329"/>
                <a:gd name="T10" fmla="*/ 113 w 236"/>
                <a:gd name="T11" fmla="*/ 226 h 329"/>
                <a:gd name="T12" fmla="*/ 236 w 236"/>
                <a:gd name="T13" fmla="*/ 82 h 329"/>
                <a:gd name="T14" fmla="*/ 167 w 236"/>
                <a:gd name="T15" fmla="*/ 0 h 329"/>
                <a:gd name="T16" fmla="*/ 51 w 236"/>
                <a:gd name="T17" fmla="*/ 111 h 329"/>
                <a:gd name="T18" fmla="*/ 2 w 236"/>
                <a:gd name="T19" fmla="*/ 307 h 329"/>
                <a:gd name="T20" fmla="*/ 113 w 236"/>
                <a:gd name="T21" fmla="*/ 215 h 329"/>
                <a:gd name="T22" fmla="*/ 70 w 236"/>
                <a:gd name="T23" fmla="*/ 171 h 329"/>
                <a:gd name="T24" fmla="*/ 74 w 236"/>
                <a:gd name="T25" fmla="*/ 153 h 329"/>
                <a:gd name="T26" fmla="*/ 104 w 236"/>
                <a:gd name="T27" fmla="*/ 59 h 329"/>
                <a:gd name="T28" fmla="*/ 166 w 236"/>
                <a:gd name="T29" fmla="*/ 11 h 329"/>
                <a:gd name="T30" fmla="*/ 200 w 236"/>
                <a:gd name="T31" fmla="*/ 60 h 329"/>
                <a:gd name="T32" fmla="*/ 172 w 236"/>
                <a:gd name="T33" fmla="*/ 168 h 329"/>
                <a:gd name="T34" fmla="*/ 113 w 236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2" y="318"/>
                  </a:cubicBezTo>
                  <a:cubicBezTo>
                    <a:pt x="34" y="314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7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6"/>
                    <a:pt x="70" y="171"/>
                  </a:cubicBezTo>
                  <a:cubicBezTo>
                    <a:pt x="70" y="169"/>
                    <a:pt x="72" y="159"/>
                    <a:pt x="74" y="153"/>
                  </a:cubicBezTo>
                  <a:cubicBezTo>
                    <a:pt x="88" y="97"/>
                    <a:pt x="93" y="79"/>
                    <a:pt x="104" y="59"/>
                  </a:cubicBezTo>
                  <a:cubicBezTo>
                    <a:pt x="125" y="22"/>
                    <a:pt x="150" y="11"/>
                    <a:pt x="166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6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467 1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917575" y="3565525"/>
              <a:ext cx="206375" cy="120650"/>
            </a:xfrm>
            <a:custGeom>
              <a:avLst/>
              <a:gdLst>
                <a:gd name="T0" fmla="*/ 29 w 408"/>
                <a:gd name="T1" fmla="*/ 191 h 226"/>
                <a:gd name="T2" fmla="*/ 24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3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4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7" y="199"/>
                    <a:pt x="24" y="210"/>
                    <a:pt x="24" y="213"/>
                  </a:cubicBezTo>
                  <a:cubicBezTo>
                    <a:pt x="24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6" y="11"/>
                    <a:pt x="201" y="30"/>
                    <a:pt x="201" y="46"/>
                  </a:cubicBezTo>
                  <a:cubicBezTo>
                    <a:pt x="201" y="59"/>
                    <a:pt x="197" y="73"/>
                    <a:pt x="193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89" y="226"/>
                    <a:pt x="408" y="154"/>
                    <a:pt x="408" y="150"/>
                  </a:cubicBezTo>
                  <a:cubicBezTo>
                    <a:pt x="408" y="145"/>
                    <a:pt x="403" y="145"/>
                    <a:pt x="402" y="145"/>
                  </a:cubicBezTo>
                  <a:cubicBezTo>
                    <a:pt x="397" y="145"/>
                    <a:pt x="397" y="146"/>
                    <a:pt x="394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19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2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468 1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1146175" y="3482975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6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469 1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1300163" y="3527425"/>
              <a:ext cx="166688" cy="179388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7 h 332"/>
                <a:gd name="T12" fmla="*/ 166 w 331"/>
                <a:gd name="T13" fmla="*/ 0 h 332"/>
                <a:gd name="T14" fmla="*/ 156 w 331"/>
                <a:gd name="T15" fmla="*/ 17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470 1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879600" y="3324225"/>
              <a:ext cx="82550" cy="179388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Rectangle 471 1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566863" y="3611563"/>
              <a:ext cx="7048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472 1"/>
            <p:cNvSpPr>
              <a:spLocks noEditPoints="1"/>
            </p:cNvSpPr>
            <p:nvPr>
              <p:custDataLst>
                <p:tags r:id="rId145"/>
              </p:custDataLst>
            </p:nvPr>
          </p:nvSpPr>
          <p:spPr bwMode="auto">
            <a:xfrm>
              <a:off x="1577975" y="3749675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473 1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51013" y="3748088"/>
              <a:ext cx="96838" cy="122238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474 1"/>
            <p:cNvSpPr>
              <a:spLocks noEditPoints="1"/>
            </p:cNvSpPr>
            <p:nvPr>
              <p:custDataLst>
                <p:tags r:id="rId147"/>
              </p:custDataLst>
            </p:nvPr>
          </p:nvSpPr>
          <p:spPr bwMode="auto">
            <a:xfrm>
              <a:off x="1862138" y="3748088"/>
              <a:ext cx="111125" cy="122238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7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5 h 229"/>
                <a:gd name="T18" fmla="*/ 110 w 220"/>
                <a:gd name="T19" fmla="*/ 11 h 229"/>
                <a:gd name="T20" fmla="*/ 166 w 220"/>
                <a:gd name="T21" fmla="*/ 44 h 229"/>
                <a:gd name="T22" fmla="*/ 179 w 220"/>
                <a:gd name="T23" fmla="*/ 113 h 229"/>
                <a:gd name="T24" fmla="*/ 168 w 220"/>
                <a:gd name="T25" fmla="*/ 180 h 229"/>
                <a:gd name="T26" fmla="*/ 110 w 220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7"/>
                  </a:moveTo>
                  <a:cubicBezTo>
                    <a:pt x="89" y="217"/>
                    <a:pt x="67" y="206"/>
                    <a:pt x="53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6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5" y="217"/>
                    <a:pt x="110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475 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989138" y="3748088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2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7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8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476 1"/>
            <p:cNvSpPr>
              <a:spLocks noEditPoints="1"/>
            </p:cNvSpPr>
            <p:nvPr>
              <p:custDataLst>
                <p:tags r:id="rId149"/>
              </p:custDataLst>
            </p:nvPr>
          </p:nvSpPr>
          <p:spPr bwMode="auto">
            <a:xfrm>
              <a:off x="2135188" y="3681413"/>
              <a:ext cx="131763" cy="241300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1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7"/>
                    <a:pt x="0" y="194"/>
                    <a:pt x="0" y="261"/>
                  </a:cubicBezTo>
                  <a:cubicBezTo>
                    <a:pt x="0" y="309"/>
                    <a:pt x="35" y="348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39"/>
                    <a:pt x="32" y="322"/>
                    <a:pt x="32" y="272"/>
                  </a:cubicBezTo>
                  <a:cubicBezTo>
                    <a:pt x="32" y="212"/>
                    <a:pt x="75" y="142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3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477 1"/>
            <p:cNvSpPr>
              <a:spLocks noEditPoints="1"/>
            </p:cNvSpPr>
            <p:nvPr>
              <p:custDataLst>
                <p:tags r:id="rId150"/>
              </p:custDataLst>
            </p:nvPr>
          </p:nvSpPr>
          <p:spPr bwMode="auto">
            <a:xfrm>
              <a:off x="2416175" y="3311525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Rectangle 478 1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332038" y="3611563"/>
              <a:ext cx="295275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479 1"/>
            <p:cNvSpPr>
              <a:spLocks noEditPoints="1"/>
            </p:cNvSpPr>
            <p:nvPr>
              <p:custDataLst>
                <p:tags r:id="rId152"/>
              </p:custDataLst>
            </p:nvPr>
          </p:nvSpPr>
          <p:spPr bwMode="auto">
            <a:xfrm>
              <a:off x="2343150" y="3676650"/>
              <a:ext cx="131763" cy="196850"/>
            </a:xfrm>
            <a:custGeom>
              <a:avLst/>
              <a:gdLst>
                <a:gd name="T0" fmla="*/ 210 w 262"/>
                <a:gd name="T1" fmla="*/ 188 h 368"/>
                <a:gd name="T2" fmla="*/ 146 w 262"/>
                <a:gd name="T3" fmla="*/ 129 h 368"/>
                <a:gd name="T4" fmla="*/ 44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1 w 262"/>
                <a:gd name="T21" fmla="*/ 52 h 368"/>
                <a:gd name="T22" fmla="*/ 153 w 262"/>
                <a:gd name="T23" fmla="*/ 12 h 368"/>
                <a:gd name="T24" fmla="*/ 224 w 262"/>
                <a:gd name="T25" fmla="*/ 102 h 368"/>
                <a:gd name="T26" fmla="*/ 211 w 262"/>
                <a:gd name="T27" fmla="*/ 188 h 368"/>
                <a:gd name="T28" fmla="*/ 210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0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4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5" y="0"/>
                    <a:pt x="154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4" y="96"/>
                    <a:pt x="105" y="81"/>
                    <a:pt x="105" y="69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4" y="38"/>
                    <a:pt x="224" y="102"/>
                  </a:cubicBezTo>
                  <a:cubicBezTo>
                    <a:pt x="224" y="122"/>
                    <a:pt x="221" y="147"/>
                    <a:pt x="211" y="188"/>
                  </a:cubicBezTo>
                  <a:lnTo>
                    <a:pt x="210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0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480 1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493963" y="3681413"/>
              <a:ext cx="123825" cy="190500"/>
            </a:xfrm>
            <a:custGeom>
              <a:avLst/>
              <a:gdLst>
                <a:gd name="T0" fmla="*/ 152 w 247"/>
                <a:gd name="T1" fmla="*/ 200 h 352"/>
                <a:gd name="T2" fmla="*/ 204 w 247"/>
                <a:gd name="T3" fmla="*/ 340 h 352"/>
                <a:gd name="T4" fmla="*/ 230 w 247"/>
                <a:gd name="T5" fmla="*/ 351 h 352"/>
                <a:gd name="T6" fmla="*/ 241 w 247"/>
                <a:gd name="T7" fmla="*/ 351 h 352"/>
                <a:gd name="T8" fmla="*/ 247 w 247"/>
                <a:gd name="T9" fmla="*/ 346 h 352"/>
                <a:gd name="T10" fmla="*/ 244 w 247"/>
                <a:gd name="T11" fmla="*/ 342 h 352"/>
                <a:gd name="T12" fmla="*/ 233 w 247"/>
                <a:gd name="T13" fmla="*/ 319 h 352"/>
                <a:gd name="T14" fmla="*/ 131 w 247"/>
                <a:gd name="T15" fmla="*/ 35 h 352"/>
                <a:gd name="T16" fmla="*/ 70 w 247"/>
                <a:gd name="T17" fmla="*/ 0 h 352"/>
                <a:gd name="T18" fmla="*/ 61 w 247"/>
                <a:gd name="T19" fmla="*/ 5 h 352"/>
                <a:gd name="T20" fmla="*/ 66 w 247"/>
                <a:gd name="T21" fmla="*/ 10 h 352"/>
                <a:gd name="T22" fmla="*/ 98 w 247"/>
                <a:gd name="T23" fmla="*/ 50 h 352"/>
                <a:gd name="T24" fmla="*/ 147 w 247"/>
                <a:gd name="T25" fmla="*/ 186 h 352"/>
                <a:gd name="T26" fmla="*/ 9 w 247"/>
                <a:gd name="T27" fmla="*/ 322 h 352"/>
                <a:gd name="T28" fmla="*/ 0 w 247"/>
                <a:gd name="T29" fmla="*/ 338 h 352"/>
                <a:gd name="T30" fmla="*/ 15 w 247"/>
                <a:gd name="T31" fmla="*/ 352 h 352"/>
                <a:gd name="T32" fmla="*/ 31 w 247"/>
                <a:gd name="T33" fmla="*/ 342 h 352"/>
                <a:gd name="T34" fmla="*/ 152 w 247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2">
                  <a:moveTo>
                    <a:pt x="152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2" y="351"/>
                    <a:pt x="217" y="351"/>
                    <a:pt x="230" y="351"/>
                  </a:cubicBezTo>
                  <a:lnTo>
                    <a:pt x="241" y="351"/>
                  </a:lnTo>
                  <a:cubicBezTo>
                    <a:pt x="246" y="351"/>
                    <a:pt x="247" y="348"/>
                    <a:pt x="247" y="346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6"/>
                    <a:pt x="236" y="329"/>
                    <a:pt x="233" y="319"/>
                  </a:cubicBezTo>
                  <a:lnTo>
                    <a:pt x="131" y="35"/>
                  </a:lnTo>
                  <a:cubicBezTo>
                    <a:pt x="121" y="6"/>
                    <a:pt x="94" y="0"/>
                    <a:pt x="70" y="0"/>
                  </a:cubicBezTo>
                  <a:cubicBezTo>
                    <a:pt x="68" y="0"/>
                    <a:pt x="61" y="0"/>
                    <a:pt x="61" y="5"/>
                  </a:cubicBezTo>
                  <a:cubicBezTo>
                    <a:pt x="61" y="9"/>
                    <a:pt x="65" y="10"/>
                    <a:pt x="66" y="10"/>
                  </a:cubicBezTo>
                  <a:cubicBezTo>
                    <a:pt x="82" y="13"/>
                    <a:pt x="86" y="16"/>
                    <a:pt x="98" y="50"/>
                  </a:cubicBezTo>
                  <a:lnTo>
                    <a:pt x="147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7" y="347"/>
                    <a:pt x="31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81 1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724150" y="3482975"/>
              <a:ext cx="58738" cy="2682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2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82 1"/>
            <p:cNvSpPr>
              <a:spLocks noEditPoints="1"/>
            </p:cNvSpPr>
            <p:nvPr>
              <p:custDataLst>
                <p:tags r:id="rId155"/>
              </p:custDataLst>
            </p:nvPr>
          </p:nvSpPr>
          <p:spPr bwMode="auto">
            <a:xfrm>
              <a:off x="2805113" y="3565525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3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5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83 1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2935288" y="3565525"/>
              <a:ext cx="206375" cy="12065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40 w 408"/>
                <a:gd name="T37" fmla="*/ 46 h 226"/>
                <a:gd name="T38" fmla="*/ 309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2"/>
                    <a:pt x="309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7"/>
                    <a:pt x="337" y="175"/>
                    <a:pt x="341" y="164"/>
                  </a:cubicBezTo>
                  <a:cubicBezTo>
                    <a:pt x="351" y="138"/>
                    <a:pt x="371" y="82"/>
                    <a:pt x="371" y="54"/>
                  </a:cubicBezTo>
                  <a:cubicBezTo>
                    <a:pt x="371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84 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155950" y="3565525"/>
              <a:ext cx="130175" cy="120650"/>
            </a:xfrm>
            <a:custGeom>
              <a:avLst/>
              <a:gdLst>
                <a:gd name="T0" fmla="*/ 160 w 257"/>
                <a:gd name="T1" fmla="*/ 193 h 226"/>
                <a:gd name="T2" fmla="*/ 205 w 257"/>
                <a:gd name="T3" fmla="*/ 226 h 226"/>
                <a:gd name="T4" fmla="*/ 242 w 257"/>
                <a:gd name="T5" fmla="*/ 199 h 226"/>
                <a:gd name="T6" fmla="*/ 257 w 257"/>
                <a:gd name="T7" fmla="*/ 150 h 226"/>
                <a:gd name="T8" fmla="*/ 251 w 257"/>
                <a:gd name="T9" fmla="*/ 145 h 226"/>
                <a:gd name="T10" fmla="*/ 244 w 257"/>
                <a:gd name="T11" fmla="*/ 154 h 226"/>
                <a:gd name="T12" fmla="*/ 206 w 257"/>
                <a:gd name="T13" fmla="*/ 215 h 226"/>
                <a:gd name="T14" fmla="*/ 191 w 257"/>
                <a:gd name="T15" fmla="*/ 192 h 226"/>
                <a:gd name="T16" fmla="*/ 201 w 257"/>
                <a:gd name="T17" fmla="*/ 141 h 226"/>
                <a:gd name="T18" fmla="*/ 215 w 257"/>
                <a:gd name="T19" fmla="*/ 87 h 226"/>
                <a:gd name="T20" fmla="*/ 223 w 257"/>
                <a:gd name="T21" fmla="*/ 53 h 226"/>
                <a:gd name="T22" fmla="*/ 231 w 257"/>
                <a:gd name="T23" fmla="*/ 19 h 226"/>
                <a:gd name="T24" fmla="*/ 216 w 257"/>
                <a:gd name="T25" fmla="*/ 6 h 226"/>
                <a:gd name="T26" fmla="*/ 197 w 257"/>
                <a:gd name="T27" fmla="*/ 23 h 226"/>
                <a:gd name="T28" fmla="*/ 159 w 257"/>
                <a:gd name="T29" fmla="*/ 174 h 226"/>
                <a:gd name="T30" fmla="*/ 102 w 257"/>
                <a:gd name="T31" fmla="*/ 215 h 226"/>
                <a:gd name="T32" fmla="*/ 72 w 257"/>
                <a:gd name="T33" fmla="*/ 175 h 226"/>
                <a:gd name="T34" fmla="*/ 98 w 257"/>
                <a:gd name="T35" fmla="*/ 73 h 226"/>
                <a:gd name="T36" fmla="*/ 107 w 257"/>
                <a:gd name="T37" fmla="*/ 41 h 226"/>
                <a:gd name="T38" fmla="*/ 66 w 257"/>
                <a:gd name="T39" fmla="*/ 0 h 226"/>
                <a:gd name="T40" fmla="*/ 0 w 257"/>
                <a:gd name="T41" fmla="*/ 77 h 226"/>
                <a:gd name="T42" fmla="*/ 6 w 257"/>
                <a:gd name="T43" fmla="*/ 82 h 226"/>
                <a:gd name="T44" fmla="*/ 14 w 257"/>
                <a:gd name="T45" fmla="*/ 73 h 226"/>
                <a:gd name="T46" fmla="*/ 65 w 257"/>
                <a:gd name="T47" fmla="*/ 11 h 226"/>
                <a:gd name="T48" fmla="*/ 77 w 257"/>
                <a:gd name="T49" fmla="*/ 28 h 226"/>
                <a:gd name="T50" fmla="*/ 69 w 257"/>
                <a:gd name="T51" fmla="*/ 62 h 226"/>
                <a:gd name="T52" fmla="*/ 40 w 257"/>
                <a:gd name="T53" fmla="*/ 167 h 226"/>
                <a:gd name="T54" fmla="*/ 101 w 257"/>
                <a:gd name="T55" fmla="*/ 226 h 226"/>
                <a:gd name="T56" fmla="*/ 160 w 257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26">
                  <a:moveTo>
                    <a:pt x="160" y="193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4" y="215"/>
                    <a:pt x="242" y="199"/>
                  </a:cubicBezTo>
                  <a:cubicBezTo>
                    <a:pt x="250" y="181"/>
                    <a:pt x="257" y="151"/>
                    <a:pt x="257" y="150"/>
                  </a:cubicBezTo>
                  <a:cubicBezTo>
                    <a:pt x="257" y="145"/>
                    <a:pt x="252" y="145"/>
                    <a:pt x="251" y="145"/>
                  </a:cubicBezTo>
                  <a:cubicBezTo>
                    <a:pt x="246" y="145"/>
                    <a:pt x="245" y="147"/>
                    <a:pt x="244" y="154"/>
                  </a:cubicBezTo>
                  <a:cubicBezTo>
                    <a:pt x="237" y="182"/>
                    <a:pt x="227" y="215"/>
                    <a:pt x="206" y="215"/>
                  </a:cubicBezTo>
                  <a:cubicBezTo>
                    <a:pt x="196" y="215"/>
                    <a:pt x="191" y="209"/>
                    <a:pt x="191" y="192"/>
                  </a:cubicBezTo>
                  <a:cubicBezTo>
                    <a:pt x="191" y="182"/>
                    <a:pt x="197" y="158"/>
                    <a:pt x="201" y="141"/>
                  </a:cubicBezTo>
                  <a:lnTo>
                    <a:pt x="215" y="87"/>
                  </a:lnTo>
                  <a:cubicBezTo>
                    <a:pt x="216" y="79"/>
                    <a:pt x="221" y="60"/>
                    <a:pt x="223" y="53"/>
                  </a:cubicBezTo>
                  <a:cubicBezTo>
                    <a:pt x="226" y="41"/>
                    <a:pt x="231" y="22"/>
                    <a:pt x="231" y="19"/>
                  </a:cubicBezTo>
                  <a:cubicBezTo>
                    <a:pt x="231" y="10"/>
                    <a:pt x="224" y="6"/>
                    <a:pt x="216" y="6"/>
                  </a:cubicBezTo>
                  <a:cubicBezTo>
                    <a:pt x="214" y="6"/>
                    <a:pt x="201" y="6"/>
                    <a:pt x="197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9" y="176"/>
                    <a:pt x="139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47"/>
                    <a:pt x="85" y="107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7" y="30"/>
                    <a:pt x="46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9" y="62"/>
                  </a:cubicBezTo>
                  <a:cubicBezTo>
                    <a:pt x="50" y="111"/>
                    <a:pt x="40" y="142"/>
                    <a:pt x="40" y="167"/>
                  </a:cubicBezTo>
                  <a:cubicBezTo>
                    <a:pt x="40" y="214"/>
                    <a:pt x="74" y="226"/>
                    <a:pt x="101" y="226"/>
                  </a:cubicBezTo>
                  <a:cubicBezTo>
                    <a:pt x="134" y="226"/>
                    <a:pt x="152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85 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306763" y="3482975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86 1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460750" y="3527425"/>
              <a:ext cx="168275" cy="1793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87 1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040188" y="3324225"/>
              <a:ext cx="82550" cy="179388"/>
            </a:xfrm>
            <a:custGeom>
              <a:avLst/>
              <a:gdLst>
                <a:gd name="T0" fmla="*/ 102 w 164"/>
                <a:gd name="T1" fmla="*/ 13 h 332"/>
                <a:gd name="T2" fmla="*/ 91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4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Rectangle 488 1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3729038" y="3611563"/>
              <a:ext cx="7048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9 1"/>
            <p:cNvSpPr>
              <a:spLocks noEditPoints="1"/>
            </p:cNvSpPr>
            <p:nvPr>
              <p:custDataLst>
                <p:tags r:id="rId162"/>
              </p:custDataLst>
            </p:nvPr>
          </p:nvSpPr>
          <p:spPr bwMode="auto">
            <a:xfrm>
              <a:off x="3738563" y="3749675"/>
              <a:ext cx="115888" cy="120650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1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80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0 1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913188" y="3748088"/>
              <a:ext cx="95250" cy="122238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3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8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1"/>
                    <a:pt x="130" y="217"/>
                    <a:pt x="111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491 1"/>
            <p:cNvSpPr>
              <a:spLocks noEditPoints="1"/>
            </p:cNvSpPr>
            <p:nvPr>
              <p:custDataLst>
                <p:tags r:id="rId164"/>
              </p:custDataLst>
            </p:nvPr>
          </p:nvSpPr>
          <p:spPr bwMode="auto">
            <a:xfrm>
              <a:off x="4022725" y="3748088"/>
              <a:ext cx="111125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492 1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149725" y="3748088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79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0 w 163"/>
                <a:gd name="T37" fmla="*/ 63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1" y="218"/>
                    <a:pt x="23" y="190"/>
                    <a:pt x="13" y="147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493 1"/>
            <p:cNvSpPr>
              <a:spLocks noEditPoints="1"/>
            </p:cNvSpPr>
            <p:nvPr>
              <p:custDataLst>
                <p:tags r:id="rId166"/>
              </p:custDataLst>
            </p:nvPr>
          </p:nvSpPr>
          <p:spPr bwMode="auto">
            <a:xfrm>
              <a:off x="4295775" y="3681413"/>
              <a:ext cx="131763" cy="241300"/>
            </a:xfrm>
            <a:custGeom>
              <a:avLst/>
              <a:gdLst>
                <a:gd name="T0" fmla="*/ 194 w 262"/>
                <a:gd name="T1" fmla="*/ 12 h 448"/>
                <a:gd name="T2" fmla="*/ 195 w 262"/>
                <a:gd name="T3" fmla="*/ 5 h 448"/>
                <a:gd name="T4" fmla="*/ 189 w 262"/>
                <a:gd name="T5" fmla="*/ 0 h 448"/>
                <a:gd name="T6" fmla="*/ 182 w 262"/>
                <a:gd name="T7" fmla="*/ 10 h 448"/>
                <a:gd name="T8" fmla="*/ 153 w 262"/>
                <a:gd name="T9" fmla="*/ 125 h 448"/>
                <a:gd name="T10" fmla="*/ 0 w 262"/>
                <a:gd name="T11" fmla="*/ 261 h 448"/>
                <a:gd name="T12" fmla="*/ 96 w 262"/>
                <a:gd name="T13" fmla="*/ 352 h 448"/>
                <a:gd name="T14" fmla="*/ 84 w 262"/>
                <a:gd name="T15" fmla="*/ 399 h 448"/>
                <a:gd name="T16" fmla="*/ 73 w 262"/>
                <a:gd name="T17" fmla="*/ 443 h 448"/>
                <a:gd name="T18" fmla="*/ 79 w 262"/>
                <a:gd name="T19" fmla="*/ 448 h 448"/>
                <a:gd name="T20" fmla="*/ 84 w 262"/>
                <a:gd name="T21" fmla="*/ 446 h 448"/>
                <a:gd name="T22" fmla="*/ 90 w 262"/>
                <a:gd name="T23" fmla="*/ 426 h 448"/>
                <a:gd name="T24" fmla="*/ 109 w 262"/>
                <a:gd name="T25" fmla="*/ 352 h 448"/>
                <a:gd name="T26" fmla="*/ 262 w 262"/>
                <a:gd name="T27" fmla="*/ 215 h 448"/>
                <a:gd name="T28" fmla="*/ 166 w 262"/>
                <a:gd name="T29" fmla="*/ 125 h 448"/>
                <a:gd name="T30" fmla="*/ 194 w 262"/>
                <a:gd name="T31" fmla="*/ 12 h 448"/>
                <a:gd name="T32" fmla="*/ 98 w 262"/>
                <a:gd name="T33" fmla="*/ 341 h 448"/>
                <a:gd name="T34" fmla="*/ 33 w 262"/>
                <a:gd name="T35" fmla="*/ 272 h 448"/>
                <a:gd name="T36" fmla="*/ 150 w 262"/>
                <a:gd name="T37" fmla="*/ 136 h 448"/>
                <a:gd name="T38" fmla="*/ 98 w 262"/>
                <a:gd name="T39" fmla="*/ 341 h 448"/>
                <a:gd name="T40" fmla="*/ 163 w 262"/>
                <a:gd name="T41" fmla="*/ 136 h 448"/>
                <a:gd name="T42" fmla="*/ 229 w 262"/>
                <a:gd name="T43" fmla="*/ 205 h 448"/>
                <a:gd name="T44" fmla="*/ 111 w 262"/>
                <a:gd name="T45" fmla="*/ 341 h 448"/>
                <a:gd name="T46" fmla="*/ 163 w 262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3" y="127"/>
                    <a:pt x="0" y="194"/>
                    <a:pt x="0" y="261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2" y="282"/>
                    <a:pt x="262" y="215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39"/>
                    <a:pt x="33" y="322"/>
                    <a:pt x="33" y="272"/>
                  </a:cubicBezTo>
                  <a:cubicBezTo>
                    <a:pt x="33" y="212"/>
                    <a:pt x="75" y="142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3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494 1"/>
            <p:cNvSpPr>
              <a:spLocks noEditPoints="1"/>
            </p:cNvSpPr>
            <p:nvPr>
              <p:custDataLst>
                <p:tags r:id="rId167"/>
              </p:custDataLst>
            </p:nvPr>
          </p:nvSpPr>
          <p:spPr bwMode="auto">
            <a:xfrm>
              <a:off x="4506913" y="3311525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495 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651375" y="3384550"/>
              <a:ext cx="130175" cy="120650"/>
            </a:xfrm>
            <a:custGeom>
              <a:avLst/>
              <a:gdLst>
                <a:gd name="T0" fmla="*/ 160 w 257"/>
                <a:gd name="T1" fmla="*/ 193 h 226"/>
                <a:gd name="T2" fmla="*/ 205 w 257"/>
                <a:gd name="T3" fmla="*/ 226 h 226"/>
                <a:gd name="T4" fmla="*/ 242 w 257"/>
                <a:gd name="T5" fmla="*/ 199 h 226"/>
                <a:gd name="T6" fmla="*/ 257 w 257"/>
                <a:gd name="T7" fmla="*/ 150 h 226"/>
                <a:gd name="T8" fmla="*/ 251 w 257"/>
                <a:gd name="T9" fmla="*/ 145 h 226"/>
                <a:gd name="T10" fmla="*/ 244 w 257"/>
                <a:gd name="T11" fmla="*/ 154 h 226"/>
                <a:gd name="T12" fmla="*/ 206 w 257"/>
                <a:gd name="T13" fmla="*/ 215 h 226"/>
                <a:gd name="T14" fmla="*/ 191 w 257"/>
                <a:gd name="T15" fmla="*/ 192 h 226"/>
                <a:gd name="T16" fmla="*/ 201 w 257"/>
                <a:gd name="T17" fmla="*/ 141 h 226"/>
                <a:gd name="T18" fmla="*/ 215 w 257"/>
                <a:gd name="T19" fmla="*/ 87 h 226"/>
                <a:gd name="T20" fmla="*/ 223 w 257"/>
                <a:gd name="T21" fmla="*/ 53 h 226"/>
                <a:gd name="T22" fmla="*/ 231 w 257"/>
                <a:gd name="T23" fmla="*/ 19 h 226"/>
                <a:gd name="T24" fmla="*/ 216 w 257"/>
                <a:gd name="T25" fmla="*/ 6 h 226"/>
                <a:gd name="T26" fmla="*/ 197 w 257"/>
                <a:gd name="T27" fmla="*/ 23 h 226"/>
                <a:gd name="T28" fmla="*/ 159 w 257"/>
                <a:gd name="T29" fmla="*/ 174 h 226"/>
                <a:gd name="T30" fmla="*/ 103 w 257"/>
                <a:gd name="T31" fmla="*/ 215 h 226"/>
                <a:gd name="T32" fmla="*/ 72 w 257"/>
                <a:gd name="T33" fmla="*/ 175 h 226"/>
                <a:gd name="T34" fmla="*/ 99 w 257"/>
                <a:gd name="T35" fmla="*/ 73 h 226"/>
                <a:gd name="T36" fmla="*/ 107 w 257"/>
                <a:gd name="T37" fmla="*/ 41 h 226"/>
                <a:gd name="T38" fmla="*/ 66 w 257"/>
                <a:gd name="T39" fmla="*/ 0 h 226"/>
                <a:gd name="T40" fmla="*/ 0 w 257"/>
                <a:gd name="T41" fmla="*/ 77 h 226"/>
                <a:gd name="T42" fmla="*/ 6 w 257"/>
                <a:gd name="T43" fmla="*/ 82 h 226"/>
                <a:gd name="T44" fmla="*/ 14 w 257"/>
                <a:gd name="T45" fmla="*/ 73 h 226"/>
                <a:gd name="T46" fmla="*/ 65 w 257"/>
                <a:gd name="T47" fmla="*/ 11 h 226"/>
                <a:gd name="T48" fmla="*/ 77 w 257"/>
                <a:gd name="T49" fmla="*/ 28 h 226"/>
                <a:gd name="T50" fmla="*/ 69 w 257"/>
                <a:gd name="T51" fmla="*/ 62 h 226"/>
                <a:gd name="T52" fmla="*/ 40 w 257"/>
                <a:gd name="T53" fmla="*/ 167 h 226"/>
                <a:gd name="T54" fmla="*/ 101 w 257"/>
                <a:gd name="T55" fmla="*/ 226 h 226"/>
                <a:gd name="T56" fmla="*/ 160 w 257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26">
                  <a:moveTo>
                    <a:pt x="160" y="193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4" y="215"/>
                    <a:pt x="242" y="199"/>
                  </a:cubicBezTo>
                  <a:cubicBezTo>
                    <a:pt x="250" y="181"/>
                    <a:pt x="257" y="151"/>
                    <a:pt x="257" y="150"/>
                  </a:cubicBezTo>
                  <a:cubicBezTo>
                    <a:pt x="257" y="145"/>
                    <a:pt x="252" y="145"/>
                    <a:pt x="251" y="145"/>
                  </a:cubicBezTo>
                  <a:cubicBezTo>
                    <a:pt x="246" y="145"/>
                    <a:pt x="245" y="147"/>
                    <a:pt x="244" y="154"/>
                  </a:cubicBezTo>
                  <a:cubicBezTo>
                    <a:pt x="237" y="182"/>
                    <a:pt x="227" y="215"/>
                    <a:pt x="206" y="215"/>
                  </a:cubicBezTo>
                  <a:cubicBezTo>
                    <a:pt x="196" y="215"/>
                    <a:pt x="191" y="209"/>
                    <a:pt x="191" y="192"/>
                  </a:cubicBezTo>
                  <a:cubicBezTo>
                    <a:pt x="191" y="182"/>
                    <a:pt x="197" y="158"/>
                    <a:pt x="201" y="141"/>
                  </a:cubicBezTo>
                  <a:lnTo>
                    <a:pt x="215" y="87"/>
                  </a:lnTo>
                  <a:cubicBezTo>
                    <a:pt x="216" y="79"/>
                    <a:pt x="221" y="60"/>
                    <a:pt x="223" y="53"/>
                  </a:cubicBezTo>
                  <a:cubicBezTo>
                    <a:pt x="226" y="41"/>
                    <a:pt x="231" y="22"/>
                    <a:pt x="231" y="19"/>
                  </a:cubicBezTo>
                  <a:cubicBezTo>
                    <a:pt x="231" y="10"/>
                    <a:pt x="224" y="6"/>
                    <a:pt x="216" y="6"/>
                  </a:cubicBezTo>
                  <a:cubicBezTo>
                    <a:pt x="214" y="6"/>
                    <a:pt x="201" y="6"/>
                    <a:pt x="197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9" y="176"/>
                    <a:pt x="139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47"/>
                    <a:pt x="86" y="107"/>
                    <a:pt x="99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7" y="30"/>
                    <a:pt x="46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9" y="62"/>
                  </a:cubicBezTo>
                  <a:cubicBezTo>
                    <a:pt x="50" y="111"/>
                    <a:pt x="40" y="142"/>
                    <a:pt x="40" y="167"/>
                  </a:cubicBezTo>
                  <a:cubicBezTo>
                    <a:pt x="40" y="214"/>
                    <a:pt x="74" y="226"/>
                    <a:pt x="101" y="226"/>
                  </a:cubicBezTo>
                  <a:cubicBezTo>
                    <a:pt x="134" y="226"/>
                    <a:pt x="152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Rectangle 496 1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494213" y="3611563"/>
              <a:ext cx="2968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497 1"/>
            <p:cNvSpPr>
              <a:spLocks noEditPoints="1"/>
            </p:cNvSpPr>
            <p:nvPr>
              <p:custDataLst>
                <p:tags r:id="rId170"/>
              </p:custDataLst>
            </p:nvPr>
          </p:nvSpPr>
          <p:spPr bwMode="auto">
            <a:xfrm>
              <a:off x="4503738" y="3676650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2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5" y="96"/>
                    <a:pt x="105" y="81"/>
                    <a:pt x="105" y="69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498 1"/>
            <p:cNvSpPr>
              <a:spLocks noEditPoints="1"/>
            </p:cNvSpPr>
            <p:nvPr>
              <p:custDataLst>
                <p:tags r:id="rId171"/>
              </p:custDataLst>
            </p:nvPr>
          </p:nvSpPr>
          <p:spPr bwMode="auto">
            <a:xfrm>
              <a:off x="4652963" y="3681413"/>
              <a:ext cx="133350" cy="241300"/>
            </a:xfrm>
            <a:custGeom>
              <a:avLst/>
              <a:gdLst>
                <a:gd name="T0" fmla="*/ 194 w 262"/>
                <a:gd name="T1" fmla="*/ 12 h 448"/>
                <a:gd name="T2" fmla="*/ 195 w 262"/>
                <a:gd name="T3" fmla="*/ 5 h 448"/>
                <a:gd name="T4" fmla="*/ 189 w 262"/>
                <a:gd name="T5" fmla="*/ 0 h 448"/>
                <a:gd name="T6" fmla="*/ 182 w 262"/>
                <a:gd name="T7" fmla="*/ 10 h 448"/>
                <a:gd name="T8" fmla="*/ 153 w 262"/>
                <a:gd name="T9" fmla="*/ 125 h 448"/>
                <a:gd name="T10" fmla="*/ 0 w 262"/>
                <a:gd name="T11" fmla="*/ 261 h 448"/>
                <a:gd name="T12" fmla="*/ 96 w 262"/>
                <a:gd name="T13" fmla="*/ 352 h 448"/>
                <a:gd name="T14" fmla="*/ 85 w 262"/>
                <a:gd name="T15" fmla="*/ 399 h 448"/>
                <a:gd name="T16" fmla="*/ 74 w 262"/>
                <a:gd name="T17" fmla="*/ 443 h 448"/>
                <a:gd name="T18" fmla="*/ 80 w 262"/>
                <a:gd name="T19" fmla="*/ 448 h 448"/>
                <a:gd name="T20" fmla="*/ 85 w 262"/>
                <a:gd name="T21" fmla="*/ 446 h 448"/>
                <a:gd name="T22" fmla="*/ 90 w 262"/>
                <a:gd name="T23" fmla="*/ 426 h 448"/>
                <a:gd name="T24" fmla="*/ 109 w 262"/>
                <a:gd name="T25" fmla="*/ 352 h 448"/>
                <a:gd name="T26" fmla="*/ 262 w 262"/>
                <a:gd name="T27" fmla="*/ 215 h 448"/>
                <a:gd name="T28" fmla="*/ 166 w 262"/>
                <a:gd name="T29" fmla="*/ 125 h 448"/>
                <a:gd name="T30" fmla="*/ 194 w 262"/>
                <a:gd name="T31" fmla="*/ 12 h 448"/>
                <a:gd name="T32" fmla="*/ 99 w 262"/>
                <a:gd name="T33" fmla="*/ 341 h 448"/>
                <a:gd name="T34" fmla="*/ 33 w 262"/>
                <a:gd name="T35" fmla="*/ 272 h 448"/>
                <a:gd name="T36" fmla="*/ 150 w 262"/>
                <a:gd name="T37" fmla="*/ 136 h 448"/>
                <a:gd name="T38" fmla="*/ 99 w 262"/>
                <a:gd name="T39" fmla="*/ 341 h 448"/>
                <a:gd name="T40" fmla="*/ 163 w 262"/>
                <a:gd name="T41" fmla="*/ 136 h 448"/>
                <a:gd name="T42" fmla="*/ 229 w 262"/>
                <a:gd name="T43" fmla="*/ 205 h 448"/>
                <a:gd name="T44" fmla="*/ 112 w 262"/>
                <a:gd name="T45" fmla="*/ 341 h 448"/>
                <a:gd name="T46" fmla="*/ 163 w 262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4" y="127"/>
                    <a:pt x="0" y="194"/>
                    <a:pt x="0" y="261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9" y="383"/>
                    <a:pt x="85" y="399"/>
                  </a:cubicBezTo>
                  <a:cubicBezTo>
                    <a:pt x="79" y="422"/>
                    <a:pt x="74" y="441"/>
                    <a:pt x="74" y="443"/>
                  </a:cubicBezTo>
                  <a:cubicBezTo>
                    <a:pt x="74" y="448"/>
                    <a:pt x="77" y="448"/>
                    <a:pt x="80" y="448"/>
                  </a:cubicBezTo>
                  <a:cubicBezTo>
                    <a:pt x="82" y="448"/>
                    <a:pt x="83" y="448"/>
                    <a:pt x="85" y="446"/>
                  </a:cubicBezTo>
                  <a:cubicBezTo>
                    <a:pt x="86" y="445"/>
                    <a:pt x="89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2" y="282"/>
                    <a:pt x="262" y="215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39"/>
                    <a:pt x="33" y="322"/>
                    <a:pt x="33" y="272"/>
                  </a:cubicBezTo>
                  <a:cubicBezTo>
                    <a:pt x="33" y="212"/>
                    <a:pt x="76" y="142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3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499 1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887913" y="3482975"/>
              <a:ext cx="58738" cy="2682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6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00 1"/>
            <p:cNvSpPr>
              <a:spLocks noEditPoints="1"/>
            </p:cNvSpPr>
            <p:nvPr>
              <p:custDataLst>
                <p:tags r:id="rId173"/>
              </p:custDataLst>
            </p:nvPr>
          </p:nvSpPr>
          <p:spPr bwMode="auto">
            <a:xfrm>
              <a:off x="4968875" y="3565525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3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2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3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3" y="314"/>
                    <a:pt x="49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1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501 1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099050" y="3565525"/>
              <a:ext cx="206375" cy="12065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502 1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319713" y="3565525"/>
              <a:ext cx="111125" cy="120650"/>
            </a:xfrm>
            <a:custGeom>
              <a:avLst/>
              <a:gdLst>
                <a:gd name="T0" fmla="*/ 219 w 219"/>
                <a:gd name="T1" fmla="*/ 35 h 226"/>
                <a:gd name="T2" fmla="*/ 197 w 219"/>
                <a:gd name="T3" fmla="*/ 0 h 226"/>
                <a:gd name="T4" fmla="*/ 173 w 219"/>
                <a:gd name="T5" fmla="*/ 24 h 226"/>
                <a:gd name="T6" fmla="*/ 181 w 219"/>
                <a:gd name="T7" fmla="*/ 39 h 226"/>
                <a:gd name="T8" fmla="*/ 197 w 219"/>
                <a:gd name="T9" fmla="*/ 80 h 226"/>
                <a:gd name="T10" fmla="*/ 109 w 219"/>
                <a:gd name="T11" fmla="*/ 215 h 226"/>
                <a:gd name="T12" fmla="*/ 72 w 219"/>
                <a:gd name="T13" fmla="*/ 172 h 226"/>
                <a:gd name="T14" fmla="*/ 101 w 219"/>
                <a:gd name="T15" fmla="*/ 66 h 226"/>
                <a:gd name="T16" fmla="*/ 107 w 219"/>
                <a:gd name="T17" fmla="*/ 41 h 226"/>
                <a:gd name="T18" fmla="*/ 66 w 219"/>
                <a:gd name="T19" fmla="*/ 0 h 226"/>
                <a:gd name="T20" fmla="*/ 0 w 219"/>
                <a:gd name="T21" fmla="*/ 77 h 226"/>
                <a:gd name="T22" fmla="*/ 6 w 219"/>
                <a:gd name="T23" fmla="*/ 82 h 226"/>
                <a:gd name="T24" fmla="*/ 14 w 219"/>
                <a:gd name="T25" fmla="*/ 73 h 226"/>
                <a:gd name="T26" fmla="*/ 64 w 219"/>
                <a:gd name="T27" fmla="*/ 11 h 226"/>
                <a:gd name="T28" fmla="*/ 77 w 219"/>
                <a:gd name="T29" fmla="*/ 27 h 226"/>
                <a:gd name="T30" fmla="*/ 68 w 219"/>
                <a:gd name="T31" fmla="*/ 62 h 226"/>
                <a:gd name="T32" fmla="*/ 40 w 219"/>
                <a:gd name="T33" fmla="*/ 165 h 226"/>
                <a:gd name="T34" fmla="*/ 107 w 219"/>
                <a:gd name="T35" fmla="*/ 226 h 226"/>
                <a:gd name="T36" fmla="*/ 219 w 219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6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5" y="0"/>
                    <a:pt x="173" y="13"/>
                    <a:pt x="173" y="24"/>
                  </a:cubicBezTo>
                  <a:cubicBezTo>
                    <a:pt x="173" y="31"/>
                    <a:pt x="175" y="34"/>
                    <a:pt x="181" y="39"/>
                  </a:cubicBezTo>
                  <a:cubicBezTo>
                    <a:pt x="191" y="49"/>
                    <a:pt x="197" y="62"/>
                    <a:pt x="197" y="80"/>
                  </a:cubicBezTo>
                  <a:cubicBezTo>
                    <a:pt x="197" y="101"/>
                    <a:pt x="167" y="215"/>
                    <a:pt x="109" y="215"/>
                  </a:cubicBezTo>
                  <a:cubicBezTo>
                    <a:pt x="83" y="215"/>
                    <a:pt x="72" y="198"/>
                    <a:pt x="72" y="172"/>
                  </a:cubicBezTo>
                  <a:cubicBezTo>
                    <a:pt x="72" y="144"/>
                    <a:pt x="85" y="108"/>
                    <a:pt x="101" y="66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3"/>
                    <a:pt x="50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6" y="120"/>
                    <a:pt x="40" y="143"/>
                    <a:pt x="40" y="165"/>
                  </a:cubicBezTo>
                  <a:cubicBezTo>
                    <a:pt x="40" y="218"/>
                    <a:pt x="84" y="226"/>
                    <a:pt x="107" y="226"/>
                  </a:cubicBezTo>
                  <a:cubicBezTo>
                    <a:pt x="191" y="226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503 1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5457825" y="3482975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1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504 1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611813" y="3527425"/>
              <a:ext cx="168275" cy="1793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505 1"/>
            <p:cNvSpPr>
              <a:spLocks noEditPoints="1"/>
            </p:cNvSpPr>
            <p:nvPr>
              <p:custDataLst>
                <p:tags r:id="rId178"/>
              </p:custDataLst>
            </p:nvPr>
          </p:nvSpPr>
          <p:spPr bwMode="auto">
            <a:xfrm>
              <a:off x="5889625" y="3311525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3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8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5"/>
                    <a:pt x="60" y="79"/>
                  </a:cubicBezTo>
                  <a:cubicBezTo>
                    <a:pt x="60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506 1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6035675" y="3384550"/>
              <a:ext cx="128588" cy="120650"/>
            </a:xfrm>
            <a:custGeom>
              <a:avLst/>
              <a:gdLst>
                <a:gd name="T0" fmla="*/ 160 w 256"/>
                <a:gd name="T1" fmla="*/ 193 h 226"/>
                <a:gd name="T2" fmla="*/ 204 w 256"/>
                <a:gd name="T3" fmla="*/ 226 h 226"/>
                <a:gd name="T4" fmla="*/ 241 w 256"/>
                <a:gd name="T5" fmla="*/ 199 h 226"/>
                <a:gd name="T6" fmla="*/ 256 w 256"/>
                <a:gd name="T7" fmla="*/ 150 h 226"/>
                <a:gd name="T8" fmla="*/ 250 w 256"/>
                <a:gd name="T9" fmla="*/ 145 h 226"/>
                <a:gd name="T10" fmla="*/ 243 w 256"/>
                <a:gd name="T11" fmla="*/ 154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1 h 226"/>
                <a:gd name="T18" fmla="*/ 214 w 256"/>
                <a:gd name="T19" fmla="*/ 87 h 226"/>
                <a:gd name="T20" fmla="*/ 222 w 256"/>
                <a:gd name="T21" fmla="*/ 53 h 226"/>
                <a:gd name="T22" fmla="*/ 230 w 256"/>
                <a:gd name="T23" fmla="*/ 19 h 226"/>
                <a:gd name="T24" fmla="*/ 215 w 256"/>
                <a:gd name="T25" fmla="*/ 6 h 226"/>
                <a:gd name="T26" fmla="*/ 196 w 256"/>
                <a:gd name="T27" fmla="*/ 23 h 226"/>
                <a:gd name="T28" fmla="*/ 159 w 256"/>
                <a:gd name="T29" fmla="*/ 174 h 226"/>
                <a:gd name="T30" fmla="*/ 102 w 256"/>
                <a:gd name="T31" fmla="*/ 215 h 226"/>
                <a:gd name="T32" fmla="*/ 71 w 256"/>
                <a:gd name="T33" fmla="*/ 175 h 226"/>
                <a:gd name="T34" fmla="*/ 98 w 256"/>
                <a:gd name="T35" fmla="*/ 73 h 226"/>
                <a:gd name="T36" fmla="*/ 106 w 256"/>
                <a:gd name="T37" fmla="*/ 41 h 226"/>
                <a:gd name="T38" fmla="*/ 65 w 256"/>
                <a:gd name="T39" fmla="*/ 0 h 226"/>
                <a:gd name="T40" fmla="*/ 0 w 256"/>
                <a:gd name="T41" fmla="*/ 77 h 226"/>
                <a:gd name="T42" fmla="*/ 6 w 256"/>
                <a:gd name="T43" fmla="*/ 82 h 226"/>
                <a:gd name="T44" fmla="*/ 14 w 256"/>
                <a:gd name="T45" fmla="*/ 73 h 226"/>
                <a:gd name="T46" fmla="*/ 64 w 256"/>
                <a:gd name="T47" fmla="*/ 11 h 226"/>
                <a:gd name="T48" fmla="*/ 76 w 256"/>
                <a:gd name="T49" fmla="*/ 28 h 226"/>
                <a:gd name="T50" fmla="*/ 68 w 256"/>
                <a:gd name="T51" fmla="*/ 62 h 226"/>
                <a:gd name="T52" fmla="*/ 39 w 256"/>
                <a:gd name="T53" fmla="*/ 167 h 226"/>
                <a:gd name="T54" fmla="*/ 100 w 256"/>
                <a:gd name="T55" fmla="*/ 226 h 226"/>
                <a:gd name="T56" fmla="*/ 160 w 256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3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1" y="226"/>
                    <a:pt x="233" y="215"/>
                    <a:pt x="241" y="199"/>
                  </a:cubicBezTo>
                  <a:cubicBezTo>
                    <a:pt x="249" y="181"/>
                    <a:pt x="256" y="151"/>
                    <a:pt x="256" y="150"/>
                  </a:cubicBezTo>
                  <a:cubicBezTo>
                    <a:pt x="256" y="145"/>
                    <a:pt x="251" y="145"/>
                    <a:pt x="250" y="145"/>
                  </a:cubicBezTo>
                  <a:cubicBezTo>
                    <a:pt x="245" y="145"/>
                    <a:pt x="244" y="147"/>
                    <a:pt x="243" y="154"/>
                  </a:cubicBezTo>
                  <a:cubicBezTo>
                    <a:pt x="236" y="182"/>
                    <a:pt x="226" y="215"/>
                    <a:pt x="206" y="215"/>
                  </a:cubicBezTo>
                  <a:cubicBezTo>
                    <a:pt x="195" y="215"/>
                    <a:pt x="190" y="209"/>
                    <a:pt x="190" y="192"/>
                  </a:cubicBezTo>
                  <a:cubicBezTo>
                    <a:pt x="190" y="182"/>
                    <a:pt x="196" y="158"/>
                    <a:pt x="200" y="141"/>
                  </a:cubicBezTo>
                  <a:lnTo>
                    <a:pt x="214" y="87"/>
                  </a:lnTo>
                  <a:cubicBezTo>
                    <a:pt x="215" y="79"/>
                    <a:pt x="220" y="60"/>
                    <a:pt x="222" y="53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6"/>
                    <a:pt x="215" y="6"/>
                  </a:cubicBezTo>
                  <a:cubicBezTo>
                    <a:pt x="213" y="6"/>
                    <a:pt x="200" y="6"/>
                    <a:pt x="196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8" y="176"/>
                    <a:pt x="138" y="215"/>
                    <a:pt x="102" y="215"/>
                  </a:cubicBezTo>
                  <a:cubicBezTo>
                    <a:pt x="76" y="215"/>
                    <a:pt x="71" y="193"/>
                    <a:pt x="71" y="175"/>
                  </a:cubicBezTo>
                  <a:cubicBezTo>
                    <a:pt x="71" y="147"/>
                    <a:pt x="85" y="107"/>
                    <a:pt x="98" y="73"/>
                  </a:cubicBezTo>
                  <a:cubicBezTo>
                    <a:pt x="104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6" y="30"/>
                    <a:pt x="45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8" y="62"/>
                  </a:cubicBezTo>
                  <a:cubicBezTo>
                    <a:pt x="49" y="111"/>
                    <a:pt x="39" y="142"/>
                    <a:pt x="39" y="167"/>
                  </a:cubicBezTo>
                  <a:cubicBezTo>
                    <a:pt x="39" y="214"/>
                    <a:pt x="73" y="226"/>
                    <a:pt x="100" y="226"/>
                  </a:cubicBezTo>
                  <a:cubicBezTo>
                    <a:pt x="133" y="226"/>
                    <a:pt x="151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Rectangle 507 1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5880100" y="3611563"/>
              <a:ext cx="29210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508 1"/>
            <p:cNvSpPr>
              <a:spLocks noEditPoints="1"/>
            </p:cNvSpPr>
            <p:nvPr>
              <p:custDataLst>
                <p:tags r:id="rId181"/>
              </p:custDataLst>
            </p:nvPr>
          </p:nvSpPr>
          <p:spPr bwMode="auto">
            <a:xfrm>
              <a:off x="5897563" y="3676650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5" y="96"/>
                    <a:pt x="105" y="81"/>
                    <a:pt x="105" y="69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509 1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6046788" y="3749675"/>
              <a:ext cx="106363" cy="120650"/>
            </a:xfrm>
            <a:custGeom>
              <a:avLst/>
              <a:gdLst>
                <a:gd name="T0" fmla="*/ 45 w 212"/>
                <a:gd name="T1" fmla="*/ 179 h 226"/>
                <a:gd name="T2" fmla="*/ 105 w 212"/>
                <a:gd name="T3" fmla="*/ 123 h 226"/>
                <a:gd name="T4" fmla="*/ 153 w 212"/>
                <a:gd name="T5" fmla="*/ 78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6 h 226"/>
                <a:gd name="T12" fmla="*/ 161 w 212"/>
                <a:gd name="T13" fmla="*/ 38 h 226"/>
                <a:gd name="T14" fmla="*/ 136 w 212"/>
                <a:gd name="T15" fmla="*/ 22 h 226"/>
                <a:gd name="T16" fmla="*/ 102 w 212"/>
                <a:gd name="T17" fmla="*/ 0 h 226"/>
                <a:gd name="T18" fmla="*/ 41 w 212"/>
                <a:gd name="T19" fmla="*/ 57 h 226"/>
                <a:gd name="T20" fmla="*/ 47 w 212"/>
                <a:gd name="T21" fmla="*/ 63 h 226"/>
                <a:gd name="T22" fmla="*/ 54 w 212"/>
                <a:gd name="T23" fmla="*/ 57 h 226"/>
                <a:gd name="T24" fmla="*/ 96 w 212"/>
                <a:gd name="T25" fmla="*/ 34 h 226"/>
                <a:gd name="T26" fmla="*/ 128 w 212"/>
                <a:gd name="T27" fmla="*/ 41 h 226"/>
                <a:gd name="T28" fmla="*/ 166 w 212"/>
                <a:gd name="T29" fmla="*/ 49 h 226"/>
                <a:gd name="T30" fmla="*/ 97 w 212"/>
                <a:gd name="T31" fmla="*/ 114 h 226"/>
                <a:gd name="T32" fmla="*/ 52 w 212"/>
                <a:gd name="T33" fmla="*/ 156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20 h 226"/>
                <a:gd name="T40" fmla="*/ 57 w 212"/>
                <a:gd name="T41" fmla="*/ 189 h 226"/>
                <a:gd name="T42" fmla="*/ 86 w 212"/>
                <a:gd name="T43" fmla="*/ 208 h 226"/>
                <a:gd name="T44" fmla="*/ 118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1 h 226"/>
                <a:gd name="T52" fmla="*/ 123 w 212"/>
                <a:gd name="T53" fmla="*/ 193 h 226"/>
                <a:gd name="T54" fmla="*/ 94 w 212"/>
                <a:gd name="T55" fmla="*/ 186 h 226"/>
                <a:gd name="T56" fmla="*/ 59 w 212"/>
                <a:gd name="T57" fmla="*/ 178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8"/>
                    <a:pt x="105" y="123"/>
                  </a:cubicBezTo>
                  <a:cubicBezTo>
                    <a:pt x="105" y="122"/>
                    <a:pt x="136" y="96"/>
                    <a:pt x="153" y="78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6"/>
                  </a:cubicBezTo>
                  <a:cubicBezTo>
                    <a:pt x="184" y="30"/>
                    <a:pt x="173" y="38"/>
                    <a:pt x="161" y="38"/>
                  </a:cubicBezTo>
                  <a:cubicBezTo>
                    <a:pt x="149" y="38"/>
                    <a:pt x="143" y="30"/>
                    <a:pt x="136" y="22"/>
                  </a:cubicBezTo>
                  <a:cubicBezTo>
                    <a:pt x="127" y="10"/>
                    <a:pt x="118" y="0"/>
                    <a:pt x="102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3" y="63"/>
                    <a:pt x="47" y="63"/>
                  </a:cubicBezTo>
                  <a:cubicBezTo>
                    <a:pt x="52" y="63"/>
                    <a:pt x="53" y="60"/>
                    <a:pt x="54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7" y="34"/>
                    <a:pt x="116" y="37"/>
                    <a:pt x="128" y="41"/>
                  </a:cubicBezTo>
                  <a:cubicBezTo>
                    <a:pt x="147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7" y="114"/>
                  </a:cubicBezTo>
                  <a:lnTo>
                    <a:pt x="52" y="156"/>
                  </a:lnTo>
                  <a:cubicBezTo>
                    <a:pt x="18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6" y="202"/>
                    <a:pt x="41" y="189"/>
                    <a:pt x="57" y="189"/>
                  </a:cubicBezTo>
                  <a:cubicBezTo>
                    <a:pt x="68" y="189"/>
                    <a:pt x="73" y="193"/>
                    <a:pt x="86" y="208"/>
                  </a:cubicBezTo>
                  <a:cubicBezTo>
                    <a:pt x="94" y="218"/>
                    <a:pt x="103" y="226"/>
                    <a:pt x="118" y="226"/>
                  </a:cubicBezTo>
                  <a:cubicBezTo>
                    <a:pt x="167" y="226"/>
                    <a:pt x="196" y="163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1"/>
                  </a:cubicBezTo>
                  <a:cubicBezTo>
                    <a:pt x="171" y="183"/>
                    <a:pt x="140" y="193"/>
                    <a:pt x="123" y="193"/>
                  </a:cubicBezTo>
                  <a:cubicBezTo>
                    <a:pt x="113" y="193"/>
                    <a:pt x="104" y="190"/>
                    <a:pt x="94" y="186"/>
                  </a:cubicBezTo>
                  <a:cubicBezTo>
                    <a:pt x="77" y="180"/>
                    <a:pt x="69" y="178"/>
                    <a:pt x="59" y="178"/>
                  </a:cubicBezTo>
                  <a:cubicBezTo>
                    <a:pt x="58" y="178"/>
                    <a:pt x="50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510 1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6269038" y="3482975"/>
              <a:ext cx="58738" cy="2682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511 1"/>
            <p:cNvSpPr>
              <a:spLocks noEditPoints="1"/>
            </p:cNvSpPr>
            <p:nvPr>
              <p:custDataLst>
                <p:tags r:id="rId184"/>
              </p:custDataLst>
            </p:nvPr>
          </p:nvSpPr>
          <p:spPr bwMode="auto">
            <a:xfrm>
              <a:off x="6350000" y="3565525"/>
              <a:ext cx="117475" cy="176213"/>
            </a:xfrm>
            <a:custGeom>
              <a:avLst/>
              <a:gdLst>
                <a:gd name="T0" fmla="*/ 2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3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2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200 w 235"/>
                <a:gd name="T31" fmla="*/ 60 h 329"/>
                <a:gd name="T32" fmla="*/ 172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3" y="0"/>
                    <a:pt x="166" y="0"/>
                  </a:cubicBezTo>
                  <a:cubicBezTo>
                    <a:pt x="118" y="0"/>
                    <a:pt x="65" y="50"/>
                    <a:pt x="50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512 1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6478588" y="3565525"/>
              <a:ext cx="207963" cy="12065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7 w 409"/>
                <a:gd name="T9" fmla="*/ 176 h 226"/>
                <a:gd name="T10" fmla="*/ 78 w 409"/>
                <a:gd name="T11" fmla="*/ 131 h 226"/>
                <a:gd name="T12" fmla="*/ 87 w 409"/>
                <a:gd name="T13" fmla="*/ 97 h 226"/>
                <a:gd name="T14" fmla="*/ 93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6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0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2 w 409"/>
                <a:gd name="T41" fmla="*/ 186 h 226"/>
                <a:gd name="T42" fmla="*/ 343 w 409"/>
                <a:gd name="T43" fmla="*/ 226 h 226"/>
                <a:gd name="T44" fmla="*/ 409 w 409"/>
                <a:gd name="T45" fmla="*/ 150 h 226"/>
                <a:gd name="T46" fmla="*/ 403 w 409"/>
                <a:gd name="T47" fmla="*/ 145 h 226"/>
                <a:gd name="T48" fmla="*/ 395 w 409"/>
                <a:gd name="T49" fmla="*/ 154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4 h 226"/>
                <a:gd name="T56" fmla="*/ 372 w 409"/>
                <a:gd name="T57" fmla="*/ 54 h 226"/>
                <a:gd name="T58" fmla="*/ 314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8 w 409"/>
                <a:gd name="T67" fmla="*/ 44 h 226"/>
                <a:gd name="T68" fmla="*/ 52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6 w 409"/>
                <a:gd name="T81" fmla="*/ 34 h 226"/>
                <a:gd name="T82" fmla="*/ 58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2"/>
                    <a:pt x="309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20" y="226"/>
                    <a:pt x="343" y="226"/>
                  </a:cubicBezTo>
                  <a:cubicBezTo>
                    <a:pt x="390" y="226"/>
                    <a:pt x="409" y="154"/>
                    <a:pt x="409" y="150"/>
                  </a:cubicBezTo>
                  <a:cubicBezTo>
                    <a:pt x="409" y="145"/>
                    <a:pt x="404" y="145"/>
                    <a:pt x="403" y="145"/>
                  </a:cubicBezTo>
                  <a:cubicBezTo>
                    <a:pt x="398" y="145"/>
                    <a:pt x="398" y="146"/>
                    <a:pt x="395" y="154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7"/>
                    <a:pt x="337" y="175"/>
                    <a:pt x="341" y="164"/>
                  </a:cubicBezTo>
                  <a:cubicBezTo>
                    <a:pt x="351" y="138"/>
                    <a:pt x="372" y="82"/>
                    <a:pt x="372" y="54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513 1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6700838" y="3565525"/>
              <a:ext cx="166688" cy="120650"/>
            </a:xfrm>
            <a:custGeom>
              <a:avLst/>
              <a:gdLst>
                <a:gd name="T0" fmla="*/ 215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2 h 226"/>
                <a:gd name="T10" fmla="*/ 157 w 330"/>
                <a:gd name="T11" fmla="*/ 165 h 226"/>
                <a:gd name="T12" fmla="*/ 158 w 330"/>
                <a:gd name="T13" fmla="*/ 174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5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6 w 330"/>
                <a:gd name="T33" fmla="*/ 28 h 226"/>
                <a:gd name="T34" fmla="*/ 67 w 330"/>
                <a:gd name="T35" fmla="*/ 63 h 226"/>
                <a:gd name="T36" fmla="*/ 39 w 330"/>
                <a:gd name="T37" fmla="*/ 164 h 226"/>
                <a:gd name="T38" fmla="*/ 110 w 330"/>
                <a:gd name="T39" fmla="*/ 226 h 226"/>
                <a:gd name="T40" fmla="*/ 162 w 330"/>
                <a:gd name="T41" fmla="*/ 191 h 226"/>
                <a:gd name="T42" fmla="*/ 224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8 h 226"/>
                <a:gd name="T54" fmla="*/ 308 w 330"/>
                <a:gd name="T55" fmla="*/ 80 h 226"/>
                <a:gd name="T56" fmla="*/ 281 w 330"/>
                <a:gd name="T57" fmla="*/ 172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6 h 226"/>
                <a:gd name="T64" fmla="*/ 215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5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9"/>
                    <a:pt x="162" y="132"/>
                  </a:cubicBezTo>
                  <a:cubicBezTo>
                    <a:pt x="158" y="147"/>
                    <a:pt x="157" y="156"/>
                    <a:pt x="157" y="165"/>
                  </a:cubicBezTo>
                  <a:cubicBezTo>
                    <a:pt x="157" y="170"/>
                    <a:pt x="157" y="171"/>
                    <a:pt x="158" y="174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9"/>
                    <a:pt x="72" y="170"/>
                  </a:cubicBezTo>
                  <a:cubicBezTo>
                    <a:pt x="72" y="154"/>
                    <a:pt x="74" y="135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5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6" y="11"/>
                    <a:pt x="64" y="11"/>
                  </a:cubicBezTo>
                  <a:cubicBezTo>
                    <a:pt x="68" y="11"/>
                    <a:pt x="76" y="12"/>
                    <a:pt x="76" y="28"/>
                  </a:cubicBezTo>
                  <a:cubicBezTo>
                    <a:pt x="76" y="40"/>
                    <a:pt x="71" y="54"/>
                    <a:pt x="67" y="63"/>
                  </a:cubicBezTo>
                  <a:cubicBezTo>
                    <a:pt x="45" y="122"/>
                    <a:pt x="39" y="145"/>
                    <a:pt x="39" y="164"/>
                  </a:cubicBezTo>
                  <a:cubicBezTo>
                    <a:pt x="39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09" y="226"/>
                    <a:pt x="224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2"/>
                  </a:cubicBezTo>
                  <a:cubicBezTo>
                    <a:pt x="268" y="198"/>
                    <a:pt x="250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3"/>
                    <a:pt x="195" y="136"/>
                  </a:cubicBezTo>
                  <a:lnTo>
                    <a:pt x="215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514 1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6894513" y="3482975"/>
              <a:ext cx="58738" cy="268288"/>
            </a:xfrm>
            <a:custGeom>
              <a:avLst/>
              <a:gdLst>
                <a:gd name="T0" fmla="*/ 115 w 115"/>
                <a:gd name="T1" fmla="*/ 249 h 499"/>
                <a:gd name="T2" fmla="*/ 82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6 h 499"/>
                <a:gd name="T10" fmla="*/ 86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0"/>
                    <a:pt x="110" y="150"/>
                    <a:pt x="82" y="94"/>
                  </a:cubicBezTo>
                  <a:cubicBezTo>
                    <a:pt x="52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9" y="16"/>
                  </a:cubicBezTo>
                  <a:cubicBezTo>
                    <a:pt x="58" y="66"/>
                    <a:pt x="86" y="145"/>
                    <a:pt x="86" y="249"/>
                  </a:cubicBezTo>
                  <a:cubicBezTo>
                    <a:pt x="86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4" y="465"/>
                    <a:pt x="84" y="401"/>
                  </a:cubicBezTo>
                  <a:cubicBezTo>
                    <a:pt x="109" y="346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515 1"/>
            <p:cNvSpPr>
              <a:spLocks noEditPoints="1"/>
            </p:cNvSpPr>
            <p:nvPr>
              <p:custDataLst>
                <p:tags r:id="rId188"/>
              </p:custDataLst>
            </p:nvPr>
          </p:nvSpPr>
          <p:spPr bwMode="auto">
            <a:xfrm>
              <a:off x="7062788" y="3586163"/>
              <a:ext cx="166688" cy="61913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516 1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7334250" y="3611563"/>
              <a:ext cx="153988" cy="11113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517 1"/>
            <p:cNvSpPr>
              <a:spLocks noEditPoints="1"/>
            </p:cNvSpPr>
            <p:nvPr>
              <p:custDataLst>
                <p:tags r:id="rId190"/>
              </p:custDataLst>
            </p:nvPr>
          </p:nvSpPr>
          <p:spPr bwMode="auto">
            <a:xfrm>
              <a:off x="7559675" y="3311525"/>
              <a:ext cx="133350" cy="196850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79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6 w 263"/>
                <a:gd name="T19" fmla="*/ 70 h 368"/>
                <a:gd name="T20" fmla="*/ 82 w 263"/>
                <a:gd name="T21" fmla="*/ 52 h 368"/>
                <a:gd name="T22" fmla="*/ 154 w 263"/>
                <a:gd name="T23" fmla="*/ 12 h 368"/>
                <a:gd name="T24" fmla="*/ 225 w 263"/>
                <a:gd name="T25" fmla="*/ 103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8 h 368"/>
                <a:gd name="T34" fmla="*/ 72 w 263"/>
                <a:gd name="T35" fmla="*/ 184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0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6" y="81"/>
                    <a:pt x="106" y="70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518 1"/>
            <p:cNvSpPr>
              <a:spLocks noEditPoints="1"/>
            </p:cNvSpPr>
            <p:nvPr>
              <p:custDataLst>
                <p:tags r:id="rId191"/>
              </p:custDataLst>
            </p:nvPr>
          </p:nvSpPr>
          <p:spPr bwMode="auto">
            <a:xfrm>
              <a:off x="7689850" y="3384550"/>
              <a:ext cx="131763" cy="169863"/>
            </a:xfrm>
            <a:custGeom>
              <a:avLst/>
              <a:gdLst>
                <a:gd name="T0" fmla="*/ 39 w 260"/>
                <a:gd name="T1" fmla="*/ 282 h 318"/>
                <a:gd name="T2" fmla="*/ 12 w 260"/>
                <a:gd name="T3" fmla="*/ 302 h 318"/>
                <a:gd name="T4" fmla="*/ 0 w 260"/>
                <a:gd name="T5" fmla="*/ 312 h 318"/>
                <a:gd name="T6" fmla="*/ 7 w 260"/>
                <a:gd name="T7" fmla="*/ 318 h 318"/>
                <a:gd name="T8" fmla="*/ 49 w 260"/>
                <a:gd name="T9" fmla="*/ 316 h 318"/>
                <a:gd name="T10" fmla="*/ 98 w 260"/>
                <a:gd name="T11" fmla="*/ 318 h 318"/>
                <a:gd name="T12" fmla="*/ 107 w 260"/>
                <a:gd name="T13" fmla="*/ 308 h 318"/>
                <a:gd name="T14" fmla="*/ 95 w 260"/>
                <a:gd name="T15" fmla="*/ 302 h 318"/>
                <a:gd name="T16" fmla="*/ 70 w 260"/>
                <a:gd name="T17" fmla="*/ 294 h 318"/>
                <a:gd name="T18" fmla="*/ 94 w 260"/>
                <a:gd name="T19" fmla="*/ 194 h 318"/>
                <a:gd name="T20" fmla="*/ 140 w 260"/>
                <a:gd name="T21" fmla="*/ 226 h 318"/>
                <a:gd name="T22" fmla="*/ 260 w 260"/>
                <a:gd name="T23" fmla="*/ 80 h 318"/>
                <a:gd name="T24" fmla="*/ 194 w 260"/>
                <a:gd name="T25" fmla="*/ 0 h 318"/>
                <a:gd name="T26" fmla="*/ 129 w 260"/>
                <a:gd name="T27" fmla="*/ 38 h 318"/>
                <a:gd name="T28" fmla="*/ 84 w 260"/>
                <a:gd name="T29" fmla="*/ 0 h 318"/>
                <a:gd name="T30" fmla="*/ 47 w 260"/>
                <a:gd name="T31" fmla="*/ 29 h 318"/>
                <a:gd name="T32" fmla="*/ 32 w 260"/>
                <a:gd name="T33" fmla="*/ 77 h 318"/>
                <a:gd name="T34" fmla="*/ 38 w 260"/>
                <a:gd name="T35" fmla="*/ 82 h 318"/>
                <a:gd name="T36" fmla="*/ 46 w 260"/>
                <a:gd name="T37" fmla="*/ 71 h 318"/>
                <a:gd name="T38" fmla="*/ 82 w 260"/>
                <a:gd name="T39" fmla="*/ 11 h 318"/>
                <a:gd name="T40" fmla="*/ 98 w 260"/>
                <a:gd name="T41" fmla="*/ 34 h 318"/>
                <a:gd name="T42" fmla="*/ 94 w 260"/>
                <a:gd name="T43" fmla="*/ 60 h 318"/>
                <a:gd name="T44" fmla="*/ 39 w 260"/>
                <a:gd name="T45" fmla="*/ 282 h 318"/>
                <a:gd name="T46" fmla="*/ 126 w 260"/>
                <a:gd name="T47" fmla="*/ 65 h 318"/>
                <a:gd name="T48" fmla="*/ 152 w 260"/>
                <a:gd name="T49" fmla="*/ 30 h 318"/>
                <a:gd name="T50" fmla="*/ 193 w 260"/>
                <a:gd name="T51" fmla="*/ 11 h 318"/>
                <a:gd name="T52" fmla="*/ 225 w 260"/>
                <a:gd name="T53" fmla="*/ 58 h 318"/>
                <a:gd name="T54" fmla="*/ 199 w 260"/>
                <a:gd name="T55" fmla="*/ 164 h 318"/>
                <a:gd name="T56" fmla="*/ 140 w 260"/>
                <a:gd name="T57" fmla="*/ 215 h 318"/>
                <a:gd name="T58" fmla="*/ 100 w 260"/>
                <a:gd name="T59" fmla="*/ 171 h 318"/>
                <a:gd name="T60" fmla="*/ 102 w 260"/>
                <a:gd name="T61" fmla="*/ 163 h 318"/>
                <a:gd name="T62" fmla="*/ 126 w 260"/>
                <a:gd name="T63" fmla="*/ 6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8">
                  <a:moveTo>
                    <a:pt x="39" y="282"/>
                  </a:moveTo>
                  <a:cubicBezTo>
                    <a:pt x="35" y="299"/>
                    <a:pt x="34" y="302"/>
                    <a:pt x="12" y="302"/>
                  </a:cubicBezTo>
                  <a:cubicBezTo>
                    <a:pt x="6" y="302"/>
                    <a:pt x="0" y="302"/>
                    <a:pt x="0" y="312"/>
                  </a:cubicBezTo>
                  <a:cubicBezTo>
                    <a:pt x="0" y="316"/>
                    <a:pt x="3" y="318"/>
                    <a:pt x="7" y="318"/>
                  </a:cubicBezTo>
                  <a:cubicBezTo>
                    <a:pt x="20" y="318"/>
                    <a:pt x="35" y="316"/>
                    <a:pt x="49" y="316"/>
                  </a:cubicBezTo>
                  <a:cubicBezTo>
                    <a:pt x="65" y="316"/>
                    <a:pt x="82" y="318"/>
                    <a:pt x="98" y="318"/>
                  </a:cubicBezTo>
                  <a:cubicBezTo>
                    <a:pt x="100" y="318"/>
                    <a:pt x="107" y="318"/>
                    <a:pt x="107" y="308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9"/>
                    <a:pt x="70" y="294"/>
                  </a:cubicBezTo>
                  <a:cubicBezTo>
                    <a:pt x="70" y="288"/>
                    <a:pt x="91" y="207"/>
                    <a:pt x="94" y="194"/>
                  </a:cubicBezTo>
                  <a:cubicBezTo>
                    <a:pt x="101" y="209"/>
                    <a:pt x="115" y="226"/>
                    <a:pt x="140" y="226"/>
                  </a:cubicBezTo>
                  <a:cubicBezTo>
                    <a:pt x="198" y="226"/>
                    <a:pt x="260" y="154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8"/>
                  </a:cubicBezTo>
                  <a:cubicBezTo>
                    <a:pt x="124" y="11"/>
                    <a:pt x="102" y="0"/>
                    <a:pt x="84" y="0"/>
                  </a:cubicBezTo>
                  <a:cubicBezTo>
                    <a:pt x="61" y="0"/>
                    <a:pt x="52" y="20"/>
                    <a:pt x="47" y="29"/>
                  </a:cubicBezTo>
                  <a:cubicBezTo>
                    <a:pt x="38" y="46"/>
                    <a:pt x="32" y="76"/>
                    <a:pt x="32" y="77"/>
                  </a:cubicBezTo>
                  <a:cubicBezTo>
                    <a:pt x="32" y="82"/>
                    <a:pt x="37" y="82"/>
                    <a:pt x="38" y="82"/>
                  </a:cubicBezTo>
                  <a:cubicBezTo>
                    <a:pt x="43" y="82"/>
                    <a:pt x="43" y="82"/>
                    <a:pt x="46" y="71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6"/>
                    <a:pt x="96" y="51"/>
                    <a:pt x="94" y="60"/>
                  </a:cubicBezTo>
                  <a:lnTo>
                    <a:pt x="39" y="282"/>
                  </a:lnTo>
                  <a:close/>
                  <a:moveTo>
                    <a:pt x="126" y="65"/>
                  </a:moveTo>
                  <a:cubicBezTo>
                    <a:pt x="130" y="52"/>
                    <a:pt x="143" y="38"/>
                    <a:pt x="152" y="30"/>
                  </a:cubicBezTo>
                  <a:cubicBezTo>
                    <a:pt x="170" y="15"/>
                    <a:pt x="184" y="11"/>
                    <a:pt x="193" y="11"/>
                  </a:cubicBezTo>
                  <a:cubicBezTo>
                    <a:pt x="213" y="11"/>
                    <a:pt x="225" y="29"/>
                    <a:pt x="225" y="58"/>
                  </a:cubicBezTo>
                  <a:cubicBezTo>
                    <a:pt x="225" y="88"/>
                    <a:pt x="208" y="145"/>
                    <a:pt x="199" y="164"/>
                  </a:cubicBezTo>
                  <a:cubicBezTo>
                    <a:pt x="182" y="199"/>
                    <a:pt x="158" y="215"/>
                    <a:pt x="140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Rectangle 519 1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7540625" y="3611563"/>
              <a:ext cx="29368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520 1"/>
            <p:cNvSpPr>
              <a:spLocks noEditPoints="1"/>
            </p:cNvSpPr>
            <p:nvPr>
              <p:custDataLst>
                <p:tags r:id="rId193"/>
              </p:custDataLst>
            </p:nvPr>
          </p:nvSpPr>
          <p:spPr bwMode="auto">
            <a:xfrm>
              <a:off x="7550150" y="3676650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7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5 w 262"/>
                <a:gd name="T13" fmla="*/ 0 h 368"/>
                <a:gd name="T14" fmla="*/ 60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2 w 262"/>
                <a:gd name="T21" fmla="*/ 52 h 368"/>
                <a:gd name="T22" fmla="*/ 154 w 262"/>
                <a:gd name="T23" fmla="*/ 12 h 368"/>
                <a:gd name="T24" fmla="*/ 225 w 262"/>
                <a:gd name="T25" fmla="*/ 102 h 368"/>
                <a:gd name="T26" fmla="*/ 212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9 w 262"/>
                <a:gd name="T33" fmla="*/ 297 h 368"/>
                <a:gd name="T34" fmla="*/ 71 w 262"/>
                <a:gd name="T35" fmla="*/ 184 h 368"/>
                <a:gd name="T36" fmla="*/ 147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5" y="0"/>
                  </a:cubicBezTo>
                  <a:cubicBezTo>
                    <a:pt x="82" y="0"/>
                    <a:pt x="60" y="64"/>
                    <a:pt x="60" y="78"/>
                  </a:cubicBezTo>
                  <a:cubicBezTo>
                    <a:pt x="60" y="85"/>
                    <a:pt x="64" y="96"/>
                    <a:pt x="78" y="96"/>
                  </a:cubicBezTo>
                  <a:cubicBezTo>
                    <a:pt x="95" y="96"/>
                    <a:pt x="105" y="81"/>
                    <a:pt x="105" y="69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2"/>
                    <a:pt x="39" y="297"/>
                  </a:cubicBezTo>
                  <a:cubicBezTo>
                    <a:pt x="39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521 1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7700963" y="3681413"/>
              <a:ext cx="125413" cy="190500"/>
            </a:xfrm>
            <a:custGeom>
              <a:avLst/>
              <a:gdLst>
                <a:gd name="T0" fmla="*/ 151 w 246"/>
                <a:gd name="T1" fmla="*/ 200 h 352"/>
                <a:gd name="T2" fmla="*/ 204 w 246"/>
                <a:gd name="T3" fmla="*/ 340 h 352"/>
                <a:gd name="T4" fmla="*/ 230 w 246"/>
                <a:gd name="T5" fmla="*/ 351 h 352"/>
                <a:gd name="T6" fmla="*/ 241 w 246"/>
                <a:gd name="T7" fmla="*/ 351 h 352"/>
                <a:gd name="T8" fmla="*/ 246 w 246"/>
                <a:gd name="T9" fmla="*/ 346 h 352"/>
                <a:gd name="T10" fmla="*/ 244 w 246"/>
                <a:gd name="T11" fmla="*/ 342 h 352"/>
                <a:gd name="T12" fmla="*/ 232 w 246"/>
                <a:gd name="T13" fmla="*/ 319 h 352"/>
                <a:gd name="T14" fmla="*/ 131 w 246"/>
                <a:gd name="T15" fmla="*/ 35 h 352"/>
                <a:gd name="T16" fmla="*/ 70 w 246"/>
                <a:gd name="T17" fmla="*/ 0 h 352"/>
                <a:gd name="T18" fmla="*/ 61 w 246"/>
                <a:gd name="T19" fmla="*/ 5 h 352"/>
                <a:gd name="T20" fmla="*/ 65 w 246"/>
                <a:gd name="T21" fmla="*/ 10 h 352"/>
                <a:gd name="T22" fmla="*/ 98 w 246"/>
                <a:gd name="T23" fmla="*/ 50 h 352"/>
                <a:gd name="T24" fmla="*/ 146 w 246"/>
                <a:gd name="T25" fmla="*/ 186 h 352"/>
                <a:gd name="T26" fmla="*/ 9 w 246"/>
                <a:gd name="T27" fmla="*/ 322 h 352"/>
                <a:gd name="T28" fmla="*/ 0 w 246"/>
                <a:gd name="T29" fmla="*/ 338 h 352"/>
                <a:gd name="T30" fmla="*/ 15 w 246"/>
                <a:gd name="T31" fmla="*/ 352 h 352"/>
                <a:gd name="T32" fmla="*/ 31 w 246"/>
                <a:gd name="T33" fmla="*/ 342 h 352"/>
                <a:gd name="T34" fmla="*/ 151 w 246"/>
                <a:gd name="T35" fmla="*/ 20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352">
                  <a:moveTo>
                    <a:pt x="151" y="200"/>
                  </a:moveTo>
                  <a:cubicBezTo>
                    <a:pt x="172" y="253"/>
                    <a:pt x="196" y="329"/>
                    <a:pt x="204" y="340"/>
                  </a:cubicBezTo>
                  <a:cubicBezTo>
                    <a:pt x="211" y="351"/>
                    <a:pt x="216" y="351"/>
                    <a:pt x="230" y="351"/>
                  </a:cubicBezTo>
                  <a:lnTo>
                    <a:pt x="241" y="351"/>
                  </a:lnTo>
                  <a:cubicBezTo>
                    <a:pt x="246" y="351"/>
                    <a:pt x="246" y="348"/>
                    <a:pt x="246" y="346"/>
                  </a:cubicBezTo>
                  <a:cubicBezTo>
                    <a:pt x="246" y="345"/>
                    <a:pt x="245" y="344"/>
                    <a:pt x="244" y="342"/>
                  </a:cubicBezTo>
                  <a:cubicBezTo>
                    <a:pt x="239" y="336"/>
                    <a:pt x="236" y="329"/>
                    <a:pt x="232" y="319"/>
                  </a:cubicBezTo>
                  <a:lnTo>
                    <a:pt x="131" y="35"/>
                  </a:lnTo>
                  <a:cubicBezTo>
                    <a:pt x="120" y="6"/>
                    <a:pt x="93" y="0"/>
                    <a:pt x="70" y="0"/>
                  </a:cubicBezTo>
                  <a:cubicBezTo>
                    <a:pt x="67" y="0"/>
                    <a:pt x="61" y="0"/>
                    <a:pt x="61" y="5"/>
                  </a:cubicBezTo>
                  <a:cubicBezTo>
                    <a:pt x="61" y="9"/>
                    <a:pt x="65" y="10"/>
                    <a:pt x="65" y="10"/>
                  </a:cubicBezTo>
                  <a:cubicBezTo>
                    <a:pt x="82" y="13"/>
                    <a:pt x="85" y="16"/>
                    <a:pt x="98" y="50"/>
                  </a:cubicBezTo>
                  <a:lnTo>
                    <a:pt x="146" y="186"/>
                  </a:lnTo>
                  <a:lnTo>
                    <a:pt x="9" y="322"/>
                  </a:lnTo>
                  <a:cubicBezTo>
                    <a:pt x="3" y="328"/>
                    <a:pt x="0" y="331"/>
                    <a:pt x="0" y="338"/>
                  </a:cubicBezTo>
                  <a:cubicBezTo>
                    <a:pt x="0" y="346"/>
                    <a:pt x="7" y="352"/>
                    <a:pt x="15" y="352"/>
                  </a:cubicBezTo>
                  <a:cubicBezTo>
                    <a:pt x="23" y="352"/>
                    <a:pt x="27" y="347"/>
                    <a:pt x="31" y="342"/>
                  </a:cubicBezTo>
                  <a:lnTo>
                    <a:pt x="151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522 1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7934325" y="3527425"/>
              <a:ext cx="168275" cy="179388"/>
            </a:xfrm>
            <a:custGeom>
              <a:avLst/>
              <a:gdLst>
                <a:gd name="T0" fmla="*/ 176 w 332"/>
                <a:gd name="T1" fmla="*/ 176 h 332"/>
                <a:gd name="T2" fmla="*/ 316 w 332"/>
                <a:gd name="T3" fmla="*/ 176 h 332"/>
                <a:gd name="T4" fmla="*/ 332 w 332"/>
                <a:gd name="T5" fmla="*/ 166 h 332"/>
                <a:gd name="T6" fmla="*/ 316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7 w 332"/>
                <a:gd name="T15" fmla="*/ 17 h 332"/>
                <a:gd name="T16" fmla="*/ 157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7 w 332"/>
                <a:gd name="T25" fmla="*/ 176 h 332"/>
                <a:gd name="T26" fmla="*/ 157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6" y="176"/>
                  </a:lnTo>
                  <a:cubicBezTo>
                    <a:pt x="323" y="176"/>
                    <a:pt x="332" y="176"/>
                    <a:pt x="332" y="166"/>
                  </a:cubicBezTo>
                  <a:cubicBezTo>
                    <a:pt x="332" y="156"/>
                    <a:pt x="323" y="156"/>
                    <a:pt x="316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7" y="0"/>
                    <a:pt x="157" y="10"/>
                    <a:pt x="157" y="17"/>
                  </a:cubicBezTo>
                  <a:lnTo>
                    <a:pt x="157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7" y="176"/>
                  </a:lnTo>
                  <a:lnTo>
                    <a:pt x="157" y="316"/>
                  </a:lnTo>
                  <a:cubicBezTo>
                    <a:pt x="157" y="323"/>
                    <a:pt x="157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523 1"/>
            <p:cNvSpPr>
              <a:spLocks noEditPoints="1"/>
            </p:cNvSpPr>
            <p:nvPr>
              <p:custDataLst>
                <p:tags r:id="rId196"/>
              </p:custDataLst>
            </p:nvPr>
          </p:nvSpPr>
          <p:spPr bwMode="auto">
            <a:xfrm>
              <a:off x="8180388" y="3565525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2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1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524 1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8312150" y="3502025"/>
              <a:ext cx="180975" cy="182563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199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1 w 356"/>
                <a:gd name="T13" fmla="*/ 225 h 339"/>
                <a:gd name="T14" fmla="*/ 258 w 356"/>
                <a:gd name="T15" fmla="*/ 116 h 339"/>
                <a:gd name="T16" fmla="*/ 260 w 356"/>
                <a:gd name="T17" fmla="*/ 108 h 339"/>
                <a:gd name="T18" fmla="*/ 254 w 356"/>
                <a:gd name="T19" fmla="*/ 103 h 339"/>
                <a:gd name="T20" fmla="*/ 246 w 356"/>
                <a:gd name="T21" fmla="*/ 113 h 339"/>
                <a:gd name="T22" fmla="*/ 182 w 356"/>
                <a:gd name="T23" fmla="*/ 161 h 339"/>
                <a:gd name="T24" fmla="*/ 136 w 356"/>
                <a:gd name="T25" fmla="*/ 161 h 339"/>
                <a:gd name="T26" fmla="*/ 168 w 356"/>
                <a:gd name="T27" fmla="*/ 35 h 339"/>
                <a:gd name="T28" fmla="*/ 195 w 356"/>
                <a:gd name="T29" fmla="*/ 15 h 339"/>
                <a:gd name="T30" fmla="*/ 261 w 356"/>
                <a:gd name="T31" fmla="*/ 15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99 h 339"/>
                <a:gd name="T42" fmla="*/ 354 w 356"/>
                <a:gd name="T43" fmla="*/ 13 h 339"/>
                <a:gd name="T44" fmla="*/ 341 w 356"/>
                <a:gd name="T45" fmla="*/ 0 h 339"/>
                <a:gd name="T46" fmla="*/ 96 w 356"/>
                <a:gd name="T47" fmla="*/ 0 h 339"/>
                <a:gd name="T48" fmla="*/ 81 w 356"/>
                <a:gd name="T49" fmla="*/ 10 h 339"/>
                <a:gd name="T50" fmla="*/ 95 w 356"/>
                <a:gd name="T51" fmla="*/ 15 h 339"/>
                <a:gd name="T52" fmla="*/ 128 w 356"/>
                <a:gd name="T53" fmla="*/ 24 h 339"/>
                <a:gd name="T54" fmla="*/ 125 w 356"/>
                <a:gd name="T55" fmla="*/ 36 h 339"/>
                <a:gd name="T56" fmla="*/ 60 w 356"/>
                <a:gd name="T57" fmla="*/ 300 h 339"/>
                <a:gd name="T58" fmla="*/ 14 w 356"/>
                <a:gd name="T59" fmla="*/ 323 h 339"/>
                <a:gd name="T60" fmla="*/ 0 w 356"/>
                <a:gd name="T61" fmla="*/ 333 h 339"/>
                <a:gd name="T62" fmla="*/ 8 w 356"/>
                <a:gd name="T63" fmla="*/ 339 h 339"/>
                <a:gd name="T64" fmla="*/ 74 w 356"/>
                <a:gd name="T65" fmla="*/ 337 h 339"/>
                <a:gd name="T66" fmla="*/ 148 w 356"/>
                <a:gd name="T67" fmla="*/ 339 h 339"/>
                <a:gd name="T68" fmla="*/ 158 w 356"/>
                <a:gd name="T69" fmla="*/ 329 h 339"/>
                <a:gd name="T70" fmla="*/ 155 w 356"/>
                <a:gd name="T71" fmla="*/ 324 h 339"/>
                <a:gd name="T72" fmla="*/ 141 w 356"/>
                <a:gd name="T73" fmla="*/ 323 h 339"/>
                <a:gd name="T74" fmla="*/ 115 w 356"/>
                <a:gd name="T75" fmla="*/ 322 h 339"/>
                <a:gd name="T76" fmla="*/ 99 w 356"/>
                <a:gd name="T77" fmla="*/ 312 h 339"/>
                <a:gd name="T78" fmla="*/ 101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1" y="225"/>
                  </a:cubicBezTo>
                  <a:lnTo>
                    <a:pt x="258" y="116"/>
                  </a:lnTo>
                  <a:cubicBezTo>
                    <a:pt x="260" y="111"/>
                    <a:pt x="260" y="110"/>
                    <a:pt x="260" y="108"/>
                  </a:cubicBezTo>
                  <a:cubicBezTo>
                    <a:pt x="260" y="107"/>
                    <a:pt x="259" y="103"/>
                    <a:pt x="254" y="103"/>
                  </a:cubicBezTo>
                  <a:cubicBezTo>
                    <a:pt x="249" y="103"/>
                    <a:pt x="248" y="105"/>
                    <a:pt x="246" y="113"/>
                  </a:cubicBezTo>
                  <a:cubicBezTo>
                    <a:pt x="236" y="152"/>
                    <a:pt x="224" y="161"/>
                    <a:pt x="182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3" y="17"/>
                    <a:pt x="173" y="15"/>
                    <a:pt x="195" y="15"/>
                  </a:cubicBezTo>
                  <a:lnTo>
                    <a:pt x="261" y="15"/>
                  </a:lnTo>
                  <a:cubicBezTo>
                    <a:pt x="322" y="15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3"/>
                    <a:pt x="331" y="104"/>
                    <a:pt x="331" y="106"/>
                  </a:cubicBezTo>
                  <a:cubicBezTo>
                    <a:pt x="331" y="108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99"/>
                  </a:cubicBezTo>
                  <a:lnTo>
                    <a:pt x="354" y="13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60" y="300"/>
                  </a:lnTo>
                  <a:cubicBezTo>
                    <a:pt x="55" y="319"/>
                    <a:pt x="54" y="323"/>
                    <a:pt x="14" y="323"/>
                  </a:cubicBezTo>
                  <a:cubicBezTo>
                    <a:pt x="6" y="323"/>
                    <a:pt x="0" y="323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7"/>
                    <a:pt x="74" y="337"/>
                  </a:cubicBezTo>
                  <a:cubicBezTo>
                    <a:pt x="90" y="337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29"/>
                  </a:cubicBezTo>
                  <a:cubicBezTo>
                    <a:pt x="158" y="325"/>
                    <a:pt x="155" y="324"/>
                    <a:pt x="155" y="324"/>
                  </a:cubicBezTo>
                  <a:cubicBezTo>
                    <a:pt x="154" y="323"/>
                    <a:pt x="153" y="323"/>
                    <a:pt x="141" y="323"/>
                  </a:cubicBezTo>
                  <a:cubicBezTo>
                    <a:pt x="130" y="323"/>
                    <a:pt x="128" y="323"/>
                    <a:pt x="115" y="322"/>
                  </a:cubicBezTo>
                  <a:cubicBezTo>
                    <a:pt x="101" y="321"/>
                    <a:pt x="99" y="319"/>
                    <a:pt x="99" y="312"/>
                  </a:cubicBezTo>
                  <a:cubicBezTo>
                    <a:pt x="99" y="311"/>
                    <a:pt x="99" y="308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525 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8477250" y="3594100"/>
              <a:ext cx="98425" cy="133350"/>
            </a:xfrm>
            <a:custGeom>
              <a:avLst/>
              <a:gdLst>
                <a:gd name="T0" fmla="*/ 115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9 h 246"/>
                <a:gd name="T22" fmla="*/ 69 w 192"/>
                <a:gd name="T23" fmla="*/ 31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5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5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5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9"/>
                  </a:cubicBezTo>
                  <a:cubicBezTo>
                    <a:pt x="53" y="11"/>
                    <a:pt x="60" y="12"/>
                    <a:pt x="69" y="31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2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5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526 1"/>
            <p:cNvSpPr>
              <a:spLocks noEditPoints="1"/>
            </p:cNvSpPr>
            <p:nvPr>
              <p:custDataLst>
                <p:tags r:id="rId199"/>
              </p:custDataLst>
            </p:nvPr>
          </p:nvSpPr>
          <p:spPr bwMode="auto">
            <a:xfrm>
              <a:off x="8607425" y="3565525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2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2"/>
                    <a:pt x="163" y="178"/>
                    <a:pt x="169" y="156"/>
                  </a:cubicBezTo>
                  <a:cubicBezTo>
                    <a:pt x="174" y="135"/>
                    <a:pt x="175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2"/>
                  </a:moveTo>
                  <a:cubicBezTo>
                    <a:pt x="131" y="171"/>
                    <a:pt x="131" y="172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527 1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8780463" y="3563938"/>
              <a:ext cx="96838" cy="122238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5 h 229"/>
                <a:gd name="T20" fmla="*/ 184 w 190"/>
                <a:gd name="T21" fmla="*/ 160 h 229"/>
                <a:gd name="T22" fmla="*/ 177 w 190"/>
                <a:gd name="T23" fmla="*/ 165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7" y="229"/>
                  </a:cubicBezTo>
                  <a:cubicBezTo>
                    <a:pt x="174" y="229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528 1"/>
            <p:cNvSpPr>
              <a:spLocks noEditPoints="1"/>
            </p:cNvSpPr>
            <p:nvPr>
              <p:custDataLst>
                <p:tags r:id="rId201"/>
              </p:custDataLst>
            </p:nvPr>
          </p:nvSpPr>
          <p:spPr bwMode="auto">
            <a:xfrm>
              <a:off x="8891588" y="3563938"/>
              <a:ext cx="111125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4 h 229"/>
                <a:gd name="T14" fmla="*/ 42 w 221"/>
                <a:gd name="T15" fmla="*/ 113 h 229"/>
                <a:gd name="T16" fmla="*/ 54 w 221"/>
                <a:gd name="T17" fmla="*/ 45 h 229"/>
                <a:gd name="T18" fmla="*/ 111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2"/>
                    <a:pt x="52" y="229"/>
                    <a:pt x="111" y="229"/>
                  </a:cubicBezTo>
                  <a:cubicBezTo>
                    <a:pt x="171" y="229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4"/>
                  </a:cubicBezTo>
                  <a:cubicBezTo>
                    <a:pt x="42" y="162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529 1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9018588" y="3563938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8 h 229"/>
                <a:gd name="T8" fmla="*/ 7 w 163"/>
                <a:gd name="T9" fmla="*/ 139 h 229"/>
                <a:gd name="T10" fmla="*/ 0 w 163"/>
                <a:gd name="T11" fmla="*/ 152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3" y="148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530 1"/>
            <p:cNvSpPr>
              <a:spLocks noEditPoints="1"/>
            </p:cNvSpPr>
            <p:nvPr>
              <p:custDataLst>
                <p:tags r:id="rId203"/>
              </p:custDataLst>
            </p:nvPr>
          </p:nvSpPr>
          <p:spPr bwMode="auto">
            <a:xfrm>
              <a:off x="9164638" y="3498850"/>
              <a:ext cx="131763" cy="239713"/>
            </a:xfrm>
            <a:custGeom>
              <a:avLst/>
              <a:gdLst>
                <a:gd name="T0" fmla="*/ 193 w 261"/>
                <a:gd name="T1" fmla="*/ 12 h 448"/>
                <a:gd name="T2" fmla="*/ 194 w 261"/>
                <a:gd name="T3" fmla="*/ 5 h 448"/>
                <a:gd name="T4" fmla="*/ 188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8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4" y="5"/>
                    <a:pt x="194" y="5"/>
                  </a:cubicBezTo>
                  <a:cubicBezTo>
                    <a:pt x="194" y="4"/>
                    <a:pt x="194" y="0"/>
                    <a:pt x="188" y="0"/>
                  </a:cubicBezTo>
                  <a:cubicBezTo>
                    <a:pt x="183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7"/>
                    <a:pt x="0" y="194"/>
                    <a:pt x="0" y="262"/>
                  </a:cubicBezTo>
                  <a:cubicBezTo>
                    <a:pt x="0" y="309"/>
                    <a:pt x="34" y="348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8" y="349"/>
                    <a:pt x="261" y="282"/>
                    <a:pt x="261" y="215"/>
                  </a:cubicBezTo>
                  <a:cubicBezTo>
                    <a:pt x="261" y="176"/>
                    <a:pt x="234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39"/>
                    <a:pt x="32" y="322"/>
                    <a:pt x="32" y="272"/>
                  </a:cubicBezTo>
                  <a:cubicBezTo>
                    <a:pt x="32" y="212"/>
                    <a:pt x="75" y="142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8" y="161"/>
                    <a:pt x="228" y="205"/>
                  </a:cubicBezTo>
                  <a:cubicBezTo>
                    <a:pt x="228" y="264"/>
                    <a:pt x="185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35" name="グループ化 2134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014255" y="4912121"/>
            <a:ext cx="2852738" cy="312737"/>
            <a:chOff x="1446213" y="4903788"/>
            <a:chExt cx="2852738" cy="312737"/>
          </a:xfrm>
        </p:grpSpPr>
        <p:sp>
          <p:nvSpPr>
            <p:cNvPr id="2117" name="Freeform 918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1446213" y="5029200"/>
              <a:ext cx="209550" cy="131762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2 h 226"/>
                <a:gd name="T4" fmla="*/ 40 w 409"/>
                <a:gd name="T5" fmla="*/ 226 h 226"/>
                <a:gd name="T6" fmla="*/ 58 w 409"/>
                <a:gd name="T7" fmla="*/ 212 h 226"/>
                <a:gd name="T8" fmla="*/ 67 w 409"/>
                <a:gd name="T9" fmla="*/ 175 h 226"/>
                <a:gd name="T10" fmla="*/ 78 w 409"/>
                <a:gd name="T11" fmla="*/ 130 h 226"/>
                <a:gd name="T12" fmla="*/ 87 w 409"/>
                <a:gd name="T13" fmla="*/ 97 h 226"/>
                <a:gd name="T14" fmla="*/ 93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7 h 226"/>
                <a:gd name="T22" fmla="*/ 180 w 409"/>
                <a:gd name="T23" fmla="*/ 145 h 226"/>
                <a:gd name="T24" fmla="*/ 170 w 409"/>
                <a:gd name="T25" fmla="*/ 183 h 226"/>
                <a:gd name="T26" fmla="*/ 164 w 409"/>
                <a:gd name="T27" fmla="*/ 212 h 226"/>
                <a:gd name="T28" fmla="*/ 178 w 409"/>
                <a:gd name="T29" fmla="*/ 226 h 226"/>
                <a:gd name="T30" fmla="*/ 201 w 409"/>
                <a:gd name="T31" fmla="*/ 197 h 226"/>
                <a:gd name="T32" fmla="*/ 230 w 409"/>
                <a:gd name="T33" fmla="*/ 77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7 h 226"/>
                <a:gd name="T40" fmla="*/ 302 w 409"/>
                <a:gd name="T41" fmla="*/ 185 h 226"/>
                <a:gd name="T42" fmla="*/ 343 w 409"/>
                <a:gd name="T43" fmla="*/ 226 h 226"/>
                <a:gd name="T44" fmla="*/ 409 w 409"/>
                <a:gd name="T45" fmla="*/ 149 h 226"/>
                <a:gd name="T46" fmla="*/ 403 w 409"/>
                <a:gd name="T47" fmla="*/ 144 h 226"/>
                <a:gd name="T48" fmla="*/ 395 w 409"/>
                <a:gd name="T49" fmla="*/ 153 h 226"/>
                <a:gd name="T50" fmla="*/ 344 w 409"/>
                <a:gd name="T51" fmla="*/ 215 h 226"/>
                <a:gd name="T52" fmla="*/ 332 w 409"/>
                <a:gd name="T53" fmla="*/ 198 h 226"/>
                <a:gd name="T54" fmla="*/ 341 w 409"/>
                <a:gd name="T55" fmla="*/ 163 h 226"/>
                <a:gd name="T56" fmla="*/ 372 w 409"/>
                <a:gd name="T57" fmla="*/ 53 h 226"/>
                <a:gd name="T58" fmla="*/ 314 w 409"/>
                <a:gd name="T59" fmla="*/ 0 h 226"/>
                <a:gd name="T60" fmla="*/ 233 w 409"/>
                <a:gd name="T61" fmla="*/ 48 h 226"/>
                <a:gd name="T62" fmla="*/ 217 w 409"/>
                <a:gd name="T63" fmla="*/ 13 h 226"/>
                <a:gd name="T64" fmla="*/ 176 w 409"/>
                <a:gd name="T65" fmla="*/ 0 h 226"/>
                <a:gd name="T66" fmla="*/ 98 w 409"/>
                <a:gd name="T67" fmla="*/ 43 h 226"/>
                <a:gd name="T68" fmla="*/ 52 w 409"/>
                <a:gd name="T69" fmla="*/ 0 h 226"/>
                <a:gd name="T70" fmla="*/ 16 w 409"/>
                <a:gd name="T71" fmla="*/ 28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0 h 226"/>
                <a:gd name="T78" fmla="*/ 51 w 409"/>
                <a:gd name="T79" fmla="*/ 11 h 226"/>
                <a:gd name="T80" fmla="*/ 66 w 409"/>
                <a:gd name="T81" fmla="*/ 34 h 226"/>
                <a:gd name="T82" fmla="*/ 58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40" y="226"/>
                  </a:cubicBezTo>
                  <a:cubicBezTo>
                    <a:pt x="46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5" y="11"/>
                  </a:cubicBezTo>
                  <a:cubicBezTo>
                    <a:pt x="197" y="11"/>
                    <a:pt x="202" y="29"/>
                    <a:pt x="202" y="46"/>
                  </a:cubicBezTo>
                  <a:cubicBezTo>
                    <a:pt x="202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2"/>
                  </a:cubicBezTo>
                  <a:cubicBezTo>
                    <a:pt x="164" y="221"/>
                    <a:pt x="171" y="226"/>
                    <a:pt x="178" y="226"/>
                  </a:cubicBezTo>
                  <a:cubicBezTo>
                    <a:pt x="194" y="226"/>
                    <a:pt x="197" y="213"/>
                    <a:pt x="201" y="197"/>
                  </a:cubicBezTo>
                  <a:cubicBezTo>
                    <a:pt x="208" y="169"/>
                    <a:pt x="226" y="97"/>
                    <a:pt x="230" y="77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4"/>
                    <a:pt x="319" y="131"/>
                    <a:pt x="309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20" y="226"/>
                    <a:pt x="343" y="226"/>
                  </a:cubicBezTo>
                  <a:cubicBezTo>
                    <a:pt x="390" y="226"/>
                    <a:pt x="409" y="153"/>
                    <a:pt x="409" y="149"/>
                  </a:cubicBezTo>
                  <a:cubicBezTo>
                    <a:pt x="409" y="144"/>
                    <a:pt x="404" y="144"/>
                    <a:pt x="403" y="144"/>
                  </a:cubicBezTo>
                  <a:cubicBezTo>
                    <a:pt x="398" y="144"/>
                    <a:pt x="398" y="145"/>
                    <a:pt x="395" y="153"/>
                  </a:cubicBezTo>
                  <a:cubicBezTo>
                    <a:pt x="388" y="179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8"/>
                  </a:cubicBezTo>
                  <a:cubicBezTo>
                    <a:pt x="332" y="186"/>
                    <a:pt x="337" y="174"/>
                    <a:pt x="341" y="163"/>
                  </a:cubicBezTo>
                  <a:cubicBezTo>
                    <a:pt x="351" y="137"/>
                    <a:pt x="372" y="82"/>
                    <a:pt x="372" y="53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5" y="2"/>
                    <a:pt x="189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30" y="0"/>
                    <a:pt x="20" y="19"/>
                    <a:pt x="16" y="28"/>
                  </a:cubicBezTo>
                  <a:cubicBezTo>
                    <a:pt x="7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919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747838" y="5051425"/>
              <a:ext cx="171450" cy="6667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9" name="Freeform 920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011363" y="5029200"/>
              <a:ext cx="131763" cy="131762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6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3 w 256"/>
                <a:gd name="T21" fmla="*/ 52 h 226"/>
                <a:gd name="T22" fmla="*/ 230 w 256"/>
                <a:gd name="T23" fmla="*/ 19 h 226"/>
                <a:gd name="T24" fmla="*/ 216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7 w 256"/>
                <a:gd name="T37" fmla="*/ 41 h 226"/>
                <a:gd name="T38" fmla="*/ 66 w 256"/>
                <a:gd name="T39" fmla="*/ 0 h 226"/>
                <a:gd name="T40" fmla="*/ 0 w 256"/>
                <a:gd name="T41" fmla="*/ 77 h 226"/>
                <a:gd name="T42" fmla="*/ 6 w 256"/>
                <a:gd name="T43" fmla="*/ 82 h 226"/>
                <a:gd name="T44" fmla="*/ 14 w 256"/>
                <a:gd name="T45" fmla="*/ 73 h 226"/>
                <a:gd name="T46" fmla="*/ 64 w 256"/>
                <a:gd name="T47" fmla="*/ 11 h 226"/>
                <a:gd name="T48" fmla="*/ 77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1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2" y="226"/>
                    <a:pt x="233" y="214"/>
                    <a:pt x="241" y="198"/>
                  </a:cubicBezTo>
                  <a:cubicBezTo>
                    <a:pt x="250" y="180"/>
                    <a:pt x="256" y="150"/>
                    <a:pt x="256" y="149"/>
                  </a:cubicBezTo>
                  <a:cubicBezTo>
                    <a:pt x="256" y="144"/>
                    <a:pt x="252" y="144"/>
                    <a:pt x="250" y="144"/>
                  </a:cubicBezTo>
                  <a:cubicBezTo>
                    <a:pt x="245" y="144"/>
                    <a:pt x="245" y="146"/>
                    <a:pt x="243" y="153"/>
                  </a:cubicBezTo>
                  <a:cubicBezTo>
                    <a:pt x="236" y="181"/>
                    <a:pt x="227" y="215"/>
                    <a:pt x="206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6" y="79"/>
                    <a:pt x="221" y="60"/>
                    <a:pt x="223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8" y="175"/>
                    <a:pt x="138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7"/>
                    <a:pt x="98" y="72"/>
                  </a:cubicBezTo>
                  <a:cubicBezTo>
                    <a:pt x="104" y="57"/>
                    <a:pt x="107" y="50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1" y="54"/>
                    <a:pt x="68" y="61"/>
                  </a:cubicBezTo>
                  <a:cubicBezTo>
                    <a:pt x="50" y="111"/>
                    <a:pt x="39" y="141"/>
                    <a:pt x="39" y="166"/>
                  </a:cubicBezTo>
                  <a:cubicBezTo>
                    <a:pt x="39" y="213"/>
                    <a:pt x="74" y="226"/>
                    <a:pt x="101" y="226"/>
                  </a:cubicBezTo>
                  <a:cubicBezTo>
                    <a:pt x="133" y="226"/>
                    <a:pt x="151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921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2160588" y="5029200"/>
              <a:ext cx="117475" cy="131762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2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8" y="13"/>
                    <a:pt x="143" y="0"/>
                    <a:pt x="121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8"/>
                  </a:cubicBezTo>
                  <a:cubicBezTo>
                    <a:pt x="136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2" y="170"/>
                    <a:pt x="132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4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Freeform 922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336801" y="5027613"/>
              <a:ext cx="96838" cy="133350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2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923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2447926" y="5027613"/>
              <a:ext cx="114300" cy="1333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924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578101" y="5027613"/>
              <a:ext cx="82550" cy="133350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1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5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4" y="9"/>
                    <a:pt x="137" y="54"/>
                    <a:pt x="138" y="70"/>
                  </a:cubicBezTo>
                  <a:cubicBezTo>
                    <a:pt x="138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2"/>
                    <a:pt x="126" y="14"/>
                  </a:cubicBezTo>
                  <a:cubicBezTo>
                    <a:pt x="107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925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2725738" y="4956175"/>
              <a:ext cx="133350" cy="260350"/>
            </a:xfrm>
            <a:custGeom>
              <a:avLst/>
              <a:gdLst>
                <a:gd name="T0" fmla="*/ 194 w 262"/>
                <a:gd name="T1" fmla="*/ 12 h 448"/>
                <a:gd name="T2" fmla="*/ 195 w 262"/>
                <a:gd name="T3" fmla="*/ 5 h 448"/>
                <a:gd name="T4" fmla="*/ 189 w 262"/>
                <a:gd name="T5" fmla="*/ 0 h 448"/>
                <a:gd name="T6" fmla="*/ 182 w 262"/>
                <a:gd name="T7" fmla="*/ 10 h 448"/>
                <a:gd name="T8" fmla="*/ 153 w 262"/>
                <a:gd name="T9" fmla="*/ 125 h 448"/>
                <a:gd name="T10" fmla="*/ 0 w 262"/>
                <a:gd name="T11" fmla="*/ 262 h 448"/>
                <a:gd name="T12" fmla="*/ 96 w 262"/>
                <a:gd name="T13" fmla="*/ 352 h 448"/>
                <a:gd name="T14" fmla="*/ 85 w 262"/>
                <a:gd name="T15" fmla="*/ 399 h 448"/>
                <a:gd name="T16" fmla="*/ 74 w 262"/>
                <a:gd name="T17" fmla="*/ 443 h 448"/>
                <a:gd name="T18" fmla="*/ 80 w 262"/>
                <a:gd name="T19" fmla="*/ 448 h 448"/>
                <a:gd name="T20" fmla="*/ 85 w 262"/>
                <a:gd name="T21" fmla="*/ 446 h 448"/>
                <a:gd name="T22" fmla="*/ 90 w 262"/>
                <a:gd name="T23" fmla="*/ 426 h 448"/>
                <a:gd name="T24" fmla="*/ 109 w 262"/>
                <a:gd name="T25" fmla="*/ 352 h 448"/>
                <a:gd name="T26" fmla="*/ 262 w 262"/>
                <a:gd name="T27" fmla="*/ 216 h 448"/>
                <a:gd name="T28" fmla="*/ 166 w 262"/>
                <a:gd name="T29" fmla="*/ 125 h 448"/>
                <a:gd name="T30" fmla="*/ 194 w 262"/>
                <a:gd name="T31" fmla="*/ 12 h 448"/>
                <a:gd name="T32" fmla="*/ 99 w 262"/>
                <a:gd name="T33" fmla="*/ 341 h 448"/>
                <a:gd name="T34" fmla="*/ 33 w 262"/>
                <a:gd name="T35" fmla="*/ 272 h 448"/>
                <a:gd name="T36" fmla="*/ 150 w 262"/>
                <a:gd name="T37" fmla="*/ 136 h 448"/>
                <a:gd name="T38" fmla="*/ 99 w 262"/>
                <a:gd name="T39" fmla="*/ 341 h 448"/>
                <a:gd name="T40" fmla="*/ 163 w 262"/>
                <a:gd name="T41" fmla="*/ 136 h 448"/>
                <a:gd name="T42" fmla="*/ 229 w 262"/>
                <a:gd name="T43" fmla="*/ 205 h 448"/>
                <a:gd name="T44" fmla="*/ 112 w 262"/>
                <a:gd name="T45" fmla="*/ 341 h 448"/>
                <a:gd name="T46" fmla="*/ 163 w 262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8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2"/>
                    <a:pt x="74" y="441"/>
                    <a:pt x="74" y="443"/>
                  </a:cubicBezTo>
                  <a:cubicBezTo>
                    <a:pt x="74" y="448"/>
                    <a:pt x="77" y="448"/>
                    <a:pt x="80" y="448"/>
                  </a:cubicBezTo>
                  <a:cubicBezTo>
                    <a:pt x="82" y="448"/>
                    <a:pt x="83" y="448"/>
                    <a:pt x="85" y="446"/>
                  </a:cubicBezTo>
                  <a:cubicBezTo>
                    <a:pt x="86" y="445"/>
                    <a:pt x="89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2" y="282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2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926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935288" y="4989513"/>
              <a:ext cx="171450" cy="192087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5 h 332"/>
                <a:gd name="T28" fmla="*/ 166 w 332"/>
                <a:gd name="T29" fmla="*/ 332 h 332"/>
                <a:gd name="T30" fmla="*/ 176 w 332"/>
                <a:gd name="T31" fmla="*/ 315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6" y="332"/>
                  </a:cubicBezTo>
                  <a:cubicBezTo>
                    <a:pt x="176" y="332"/>
                    <a:pt x="176" y="322"/>
                    <a:pt x="176" y="315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927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187701" y="4953000"/>
              <a:ext cx="161925" cy="204787"/>
            </a:xfrm>
            <a:custGeom>
              <a:avLst/>
              <a:gdLst>
                <a:gd name="T0" fmla="*/ 316 w 316"/>
                <a:gd name="T1" fmla="*/ 270 h 351"/>
                <a:gd name="T2" fmla="*/ 304 w 316"/>
                <a:gd name="T3" fmla="*/ 270 h 351"/>
                <a:gd name="T4" fmla="*/ 295 w 316"/>
                <a:gd name="T5" fmla="*/ 307 h 351"/>
                <a:gd name="T6" fmla="*/ 262 w 316"/>
                <a:gd name="T7" fmla="*/ 319 h 351"/>
                <a:gd name="T8" fmla="*/ 222 w 316"/>
                <a:gd name="T9" fmla="*/ 319 h 351"/>
                <a:gd name="T10" fmla="*/ 266 w 316"/>
                <a:gd name="T11" fmla="*/ 234 h 351"/>
                <a:gd name="T12" fmla="*/ 310 w 316"/>
                <a:gd name="T13" fmla="*/ 125 h 351"/>
                <a:gd name="T14" fmla="*/ 158 w 316"/>
                <a:gd name="T15" fmla="*/ 0 h 351"/>
                <a:gd name="T16" fmla="*/ 6 w 316"/>
                <a:gd name="T17" fmla="*/ 125 h 351"/>
                <a:gd name="T18" fmla="*/ 50 w 316"/>
                <a:gd name="T19" fmla="*/ 234 h 351"/>
                <a:gd name="T20" fmla="*/ 95 w 316"/>
                <a:gd name="T21" fmla="*/ 319 h 351"/>
                <a:gd name="T22" fmla="*/ 55 w 316"/>
                <a:gd name="T23" fmla="*/ 319 h 351"/>
                <a:gd name="T24" fmla="*/ 22 w 316"/>
                <a:gd name="T25" fmla="*/ 307 h 351"/>
                <a:gd name="T26" fmla="*/ 13 w 316"/>
                <a:gd name="T27" fmla="*/ 270 h 351"/>
                <a:gd name="T28" fmla="*/ 0 w 316"/>
                <a:gd name="T29" fmla="*/ 270 h 351"/>
                <a:gd name="T30" fmla="*/ 17 w 316"/>
                <a:gd name="T31" fmla="*/ 351 h 351"/>
                <a:gd name="T32" fmla="*/ 97 w 316"/>
                <a:gd name="T33" fmla="*/ 351 h 351"/>
                <a:gd name="T34" fmla="*/ 109 w 316"/>
                <a:gd name="T35" fmla="*/ 341 h 351"/>
                <a:gd name="T36" fmla="*/ 82 w 316"/>
                <a:gd name="T37" fmla="*/ 230 h 351"/>
                <a:gd name="T38" fmla="*/ 58 w 316"/>
                <a:gd name="T39" fmla="*/ 124 h 351"/>
                <a:gd name="T40" fmla="*/ 158 w 316"/>
                <a:gd name="T41" fmla="*/ 11 h 351"/>
                <a:gd name="T42" fmla="*/ 259 w 316"/>
                <a:gd name="T43" fmla="*/ 124 h 351"/>
                <a:gd name="T44" fmla="*/ 231 w 316"/>
                <a:gd name="T45" fmla="*/ 241 h 351"/>
                <a:gd name="T46" fmla="*/ 207 w 316"/>
                <a:gd name="T47" fmla="*/ 341 h 351"/>
                <a:gd name="T48" fmla="*/ 220 w 316"/>
                <a:gd name="T49" fmla="*/ 351 h 351"/>
                <a:gd name="T50" fmla="*/ 300 w 316"/>
                <a:gd name="T51" fmla="*/ 351 h 351"/>
                <a:gd name="T52" fmla="*/ 316 w 316"/>
                <a:gd name="T53" fmla="*/ 27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" h="351">
                  <a:moveTo>
                    <a:pt x="316" y="270"/>
                  </a:moveTo>
                  <a:lnTo>
                    <a:pt x="304" y="270"/>
                  </a:lnTo>
                  <a:cubicBezTo>
                    <a:pt x="301" y="283"/>
                    <a:pt x="299" y="295"/>
                    <a:pt x="295" y="307"/>
                  </a:cubicBezTo>
                  <a:cubicBezTo>
                    <a:pt x="292" y="315"/>
                    <a:pt x="291" y="319"/>
                    <a:pt x="262" y="319"/>
                  </a:cubicBezTo>
                  <a:lnTo>
                    <a:pt x="222" y="319"/>
                  </a:lnTo>
                  <a:cubicBezTo>
                    <a:pt x="228" y="291"/>
                    <a:pt x="244" y="267"/>
                    <a:pt x="266" y="234"/>
                  </a:cubicBezTo>
                  <a:cubicBezTo>
                    <a:pt x="290" y="199"/>
                    <a:pt x="310" y="164"/>
                    <a:pt x="310" y="125"/>
                  </a:cubicBezTo>
                  <a:cubicBezTo>
                    <a:pt x="310" y="56"/>
                    <a:pt x="243" y="0"/>
                    <a:pt x="158" y="0"/>
                  </a:cubicBezTo>
                  <a:cubicBezTo>
                    <a:pt x="73" y="0"/>
                    <a:pt x="6" y="57"/>
                    <a:pt x="6" y="125"/>
                  </a:cubicBezTo>
                  <a:cubicBezTo>
                    <a:pt x="6" y="164"/>
                    <a:pt x="27" y="199"/>
                    <a:pt x="50" y="234"/>
                  </a:cubicBezTo>
                  <a:cubicBezTo>
                    <a:pt x="72" y="267"/>
                    <a:pt x="88" y="291"/>
                    <a:pt x="95" y="319"/>
                  </a:cubicBezTo>
                  <a:lnTo>
                    <a:pt x="55" y="319"/>
                  </a:lnTo>
                  <a:cubicBezTo>
                    <a:pt x="26" y="319"/>
                    <a:pt x="24" y="315"/>
                    <a:pt x="22" y="307"/>
                  </a:cubicBezTo>
                  <a:cubicBezTo>
                    <a:pt x="18" y="296"/>
                    <a:pt x="15" y="283"/>
                    <a:pt x="13" y="270"/>
                  </a:cubicBezTo>
                  <a:lnTo>
                    <a:pt x="0" y="270"/>
                  </a:lnTo>
                  <a:lnTo>
                    <a:pt x="17" y="351"/>
                  </a:lnTo>
                  <a:lnTo>
                    <a:pt x="97" y="351"/>
                  </a:lnTo>
                  <a:cubicBezTo>
                    <a:pt x="108" y="351"/>
                    <a:pt x="109" y="351"/>
                    <a:pt x="109" y="341"/>
                  </a:cubicBezTo>
                  <a:cubicBezTo>
                    <a:pt x="109" y="306"/>
                    <a:pt x="94" y="262"/>
                    <a:pt x="82" y="230"/>
                  </a:cubicBezTo>
                  <a:cubicBezTo>
                    <a:pt x="72" y="201"/>
                    <a:pt x="58" y="162"/>
                    <a:pt x="58" y="124"/>
                  </a:cubicBezTo>
                  <a:cubicBezTo>
                    <a:pt x="58" y="45"/>
                    <a:pt x="113" y="11"/>
                    <a:pt x="158" y="11"/>
                  </a:cubicBezTo>
                  <a:cubicBezTo>
                    <a:pt x="206" y="11"/>
                    <a:pt x="259" y="47"/>
                    <a:pt x="259" y="124"/>
                  </a:cubicBezTo>
                  <a:cubicBezTo>
                    <a:pt x="259" y="162"/>
                    <a:pt x="245" y="200"/>
                    <a:pt x="231" y="241"/>
                  </a:cubicBezTo>
                  <a:cubicBezTo>
                    <a:pt x="223" y="261"/>
                    <a:pt x="207" y="306"/>
                    <a:pt x="207" y="341"/>
                  </a:cubicBezTo>
                  <a:cubicBezTo>
                    <a:pt x="207" y="351"/>
                    <a:pt x="209" y="351"/>
                    <a:pt x="220" y="351"/>
                  </a:cubicBezTo>
                  <a:lnTo>
                    <a:pt x="300" y="351"/>
                  </a:lnTo>
                  <a:lnTo>
                    <a:pt x="316" y="2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928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3371851" y="5029200"/>
              <a:ext cx="117475" cy="131762"/>
            </a:xfrm>
            <a:custGeom>
              <a:avLst/>
              <a:gdLst>
                <a:gd name="T0" fmla="*/ 166 w 229"/>
                <a:gd name="T1" fmla="*/ 32 h 226"/>
                <a:gd name="T2" fmla="*/ 120 w 229"/>
                <a:gd name="T3" fmla="*/ 0 h 226"/>
                <a:gd name="T4" fmla="*/ 0 w 229"/>
                <a:gd name="T5" fmla="*/ 146 h 226"/>
                <a:gd name="T6" fmla="*/ 67 w 229"/>
                <a:gd name="T7" fmla="*/ 226 h 226"/>
                <a:gd name="T8" fmla="*/ 131 w 229"/>
                <a:gd name="T9" fmla="*/ 188 h 226"/>
                <a:gd name="T10" fmla="*/ 177 w 229"/>
                <a:gd name="T11" fmla="*/ 226 h 226"/>
                <a:gd name="T12" fmla="*/ 214 w 229"/>
                <a:gd name="T13" fmla="*/ 198 h 226"/>
                <a:gd name="T14" fmla="*/ 229 w 229"/>
                <a:gd name="T15" fmla="*/ 149 h 226"/>
                <a:gd name="T16" fmla="*/ 223 w 229"/>
                <a:gd name="T17" fmla="*/ 144 h 226"/>
                <a:gd name="T18" fmla="*/ 216 w 229"/>
                <a:gd name="T19" fmla="*/ 153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5 h 226"/>
                <a:gd name="T26" fmla="*/ 180 w 229"/>
                <a:gd name="T27" fmla="*/ 110 h 226"/>
                <a:gd name="T28" fmla="*/ 198 w 229"/>
                <a:gd name="T29" fmla="*/ 40 h 226"/>
                <a:gd name="T30" fmla="*/ 202 w 229"/>
                <a:gd name="T31" fmla="*/ 23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1 h 226"/>
                <a:gd name="T38" fmla="*/ 124 w 229"/>
                <a:gd name="T39" fmla="*/ 179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3 h 226"/>
                <a:gd name="T52" fmla="*/ 134 w 229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1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9" y="150"/>
                    <a:pt x="229" y="149"/>
                  </a:cubicBezTo>
                  <a:cubicBezTo>
                    <a:pt x="229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2" y="82"/>
                    <a:pt x="63" y="59"/>
                  </a:cubicBezTo>
                  <a:cubicBezTo>
                    <a:pt x="79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929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508376" y="4903788"/>
              <a:ext cx="79375" cy="134937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8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3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7" y="196"/>
                    <a:pt x="133" y="200"/>
                  </a:cubicBezTo>
                  <a:cubicBezTo>
                    <a:pt x="130" y="202"/>
                    <a:pt x="103" y="202"/>
                    <a:pt x="98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8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3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930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662363" y="5027613"/>
              <a:ext cx="98425" cy="133350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3"/>
                    <a:pt x="82" y="12"/>
                    <a:pt x="109" y="12"/>
                  </a:cubicBezTo>
                  <a:cubicBezTo>
                    <a:pt x="113" y="12"/>
                    <a:pt x="145" y="13"/>
                    <a:pt x="162" y="31"/>
                  </a:cubicBezTo>
                  <a:cubicBezTo>
                    <a:pt x="142" y="32"/>
                    <a:pt x="139" y="47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8"/>
                    <a:pt x="185" y="53"/>
                  </a:cubicBezTo>
                  <a:cubicBezTo>
                    <a:pt x="185" y="19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50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0"/>
                    <a:pt x="130" y="216"/>
                    <a:pt x="112" y="216"/>
                  </a:cubicBezTo>
                  <a:cubicBezTo>
                    <a:pt x="85" y="216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Freeform 931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3775076" y="5027613"/>
              <a:ext cx="112713" cy="133350"/>
            </a:xfrm>
            <a:custGeom>
              <a:avLst/>
              <a:gdLst>
                <a:gd name="T0" fmla="*/ 220 w 220"/>
                <a:gd name="T1" fmla="*/ 117 h 229"/>
                <a:gd name="T2" fmla="*/ 110 w 220"/>
                <a:gd name="T3" fmla="*/ 0 h 229"/>
                <a:gd name="T4" fmla="*/ 0 w 220"/>
                <a:gd name="T5" fmla="*/ 117 h 229"/>
                <a:gd name="T6" fmla="*/ 110 w 220"/>
                <a:gd name="T7" fmla="*/ 229 h 229"/>
                <a:gd name="T8" fmla="*/ 220 w 220"/>
                <a:gd name="T9" fmla="*/ 117 h 229"/>
                <a:gd name="T10" fmla="*/ 110 w 220"/>
                <a:gd name="T11" fmla="*/ 216 h 229"/>
                <a:gd name="T12" fmla="*/ 53 w 220"/>
                <a:gd name="T13" fmla="*/ 183 h 229"/>
                <a:gd name="T14" fmla="*/ 41 w 220"/>
                <a:gd name="T15" fmla="*/ 113 h 229"/>
                <a:gd name="T16" fmla="*/ 53 w 220"/>
                <a:gd name="T17" fmla="*/ 44 h 229"/>
                <a:gd name="T18" fmla="*/ 110 w 220"/>
                <a:gd name="T19" fmla="*/ 11 h 229"/>
                <a:gd name="T20" fmla="*/ 166 w 220"/>
                <a:gd name="T21" fmla="*/ 43 h 229"/>
                <a:gd name="T22" fmla="*/ 179 w 220"/>
                <a:gd name="T23" fmla="*/ 113 h 229"/>
                <a:gd name="T24" fmla="*/ 168 w 220"/>
                <a:gd name="T25" fmla="*/ 179 h 229"/>
                <a:gd name="T26" fmla="*/ 110 w 220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29">
                  <a:moveTo>
                    <a:pt x="220" y="117"/>
                  </a:moveTo>
                  <a:cubicBezTo>
                    <a:pt x="220" y="53"/>
                    <a:pt x="171" y="0"/>
                    <a:pt x="110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1" y="229"/>
                    <a:pt x="110" y="229"/>
                  </a:cubicBezTo>
                  <a:cubicBezTo>
                    <a:pt x="170" y="229"/>
                    <a:pt x="220" y="180"/>
                    <a:pt x="220" y="117"/>
                  </a:cubicBezTo>
                  <a:close/>
                  <a:moveTo>
                    <a:pt x="110" y="216"/>
                  </a:moveTo>
                  <a:cubicBezTo>
                    <a:pt x="89" y="216"/>
                    <a:pt x="67" y="206"/>
                    <a:pt x="53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6" y="21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8" y="179"/>
                  </a:cubicBezTo>
                  <a:cubicBezTo>
                    <a:pt x="157" y="202"/>
                    <a:pt x="135" y="216"/>
                    <a:pt x="110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932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903663" y="5027613"/>
              <a:ext cx="84138" cy="133350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4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8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933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4006851" y="4903788"/>
              <a:ext cx="79375" cy="134937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934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4165601" y="4956175"/>
              <a:ext cx="133350" cy="260350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6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3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3" y="322"/>
                    <a:pt x="33" y="272"/>
                  </a:cubicBezTo>
                  <a:cubicBezTo>
                    <a:pt x="33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45" name="グループ化 1644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806574" y="6020780"/>
            <a:ext cx="5911851" cy="611188"/>
            <a:chOff x="234950" y="4279900"/>
            <a:chExt cx="5911851" cy="611188"/>
          </a:xfrm>
        </p:grpSpPr>
        <p:sp>
          <p:nvSpPr>
            <p:cNvPr id="1594" name="Freeform 691 1 1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290513" y="4279900"/>
              <a:ext cx="133350" cy="196850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79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9 h 368"/>
                <a:gd name="T16" fmla="*/ 79 w 263"/>
                <a:gd name="T17" fmla="*/ 96 h 368"/>
                <a:gd name="T18" fmla="*/ 105 w 263"/>
                <a:gd name="T19" fmla="*/ 70 h 368"/>
                <a:gd name="T20" fmla="*/ 82 w 263"/>
                <a:gd name="T21" fmla="*/ 52 h 368"/>
                <a:gd name="T22" fmla="*/ 154 w 263"/>
                <a:gd name="T23" fmla="*/ 12 h 368"/>
                <a:gd name="T24" fmla="*/ 225 w 263"/>
                <a:gd name="T25" fmla="*/ 103 h 368"/>
                <a:gd name="T26" fmla="*/ 212 w 263"/>
                <a:gd name="T27" fmla="*/ 188 h 368"/>
                <a:gd name="T28" fmla="*/ 211 w 263"/>
                <a:gd name="T29" fmla="*/ 188 h 368"/>
                <a:gd name="T30" fmla="*/ 93 w 263"/>
                <a:gd name="T31" fmla="*/ 354 h 368"/>
                <a:gd name="T32" fmla="*/ 39 w 263"/>
                <a:gd name="T33" fmla="*/ 298 h 368"/>
                <a:gd name="T34" fmla="*/ 72 w 263"/>
                <a:gd name="T35" fmla="*/ 184 h 368"/>
                <a:gd name="T36" fmla="*/ 147 w 263"/>
                <a:gd name="T37" fmla="*/ 140 h 368"/>
                <a:gd name="T38" fmla="*/ 202 w 263"/>
                <a:gd name="T39" fmla="*/ 206 h 368"/>
                <a:gd name="T40" fmla="*/ 93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0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6"/>
                    <a:pt x="79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9" y="354"/>
                    <a:pt x="39" y="303"/>
                    <a:pt x="39" y="298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1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5" name="Rectangle 692 1 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34950" y="4579938"/>
              <a:ext cx="23971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6" name="Freeform 693 1 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244475" y="4645025"/>
              <a:ext cx="133350" cy="196850"/>
            </a:xfrm>
            <a:custGeom>
              <a:avLst/>
              <a:gdLst>
                <a:gd name="T0" fmla="*/ 211 w 263"/>
                <a:gd name="T1" fmla="*/ 188 h 368"/>
                <a:gd name="T2" fmla="*/ 147 w 263"/>
                <a:gd name="T3" fmla="*/ 129 h 368"/>
                <a:gd name="T4" fmla="*/ 45 w 263"/>
                <a:gd name="T5" fmla="*/ 176 h 368"/>
                <a:gd name="T6" fmla="*/ 0 w 263"/>
                <a:gd name="T7" fmla="*/ 279 h 368"/>
                <a:gd name="T8" fmla="*/ 92 w 263"/>
                <a:gd name="T9" fmla="*/ 368 h 368"/>
                <a:gd name="T10" fmla="*/ 263 w 263"/>
                <a:gd name="T11" fmla="*/ 129 h 368"/>
                <a:gd name="T12" fmla="*/ 155 w 263"/>
                <a:gd name="T13" fmla="*/ 0 h 368"/>
                <a:gd name="T14" fmla="*/ 60 w 263"/>
                <a:gd name="T15" fmla="*/ 78 h 368"/>
                <a:gd name="T16" fmla="*/ 79 w 263"/>
                <a:gd name="T17" fmla="*/ 96 h 368"/>
                <a:gd name="T18" fmla="*/ 106 w 263"/>
                <a:gd name="T19" fmla="*/ 69 h 368"/>
                <a:gd name="T20" fmla="*/ 82 w 263"/>
                <a:gd name="T21" fmla="*/ 52 h 368"/>
                <a:gd name="T22" fmla="*/ 154 w 263"/>
                <a:gd name="T23" fmla="*/ 12 h 368"/>
                <a:gd name="T24" fmla="*/ 225 w 263"/>
                <a:gd name="T25" fmla="*/ 102 h 368"/>
                <a:gd name="T26" fmla="*/ 212 w 263"/>
                <a:gd name="T27" fmla="*/ 188 h 368"/>
                <a:gd name="T28" fmla="*/ 211 w 263"/>
                <a:gd name="T29" fmla="*/ 188 h 368"/>
                <a:gd name="T30" fmla="*/ 94 w 263"/>
                <a:gd name="T31" fmla="*/ 354 h 368"/>
                <a:gd name="T32" fmla="*/ 39 w 263"/>
                <a:gd name="T33" fmla="*/ 297 h 368"/>
                <a:gd name="T34" fmla="*/ 72 w 263"/>
                <a:gd name="T35" fmla="*/ 184 h 368"/>
                <a:gd name="T36" fmla="*/ 147 w 263"/>
                <a:gd name="T37" fmla="*/ 140 h 368"/>
                <a:gd name="T38" fmla="*/ 202 w 263"/>
                <a:gd name="T39" fmla="*/ 206 h 368"/>
                <a:gd name="T40" fmla="*/ 94 w 263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8">
                  <a:moveTo>
                    <a:pt x="211" y="188"/>
                  </a:moveTo>
                  <a:cubicBezTo>
                    <a:pt x="206" y="157"/>
                    <a:pt x="186" y="129"/>
                    <a:pt x="147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4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1" y="368"/>
                    <a:pt x="263" y="200"/>
                    <a:pt x="263" y="129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4"/>
                    <a:pt x="60" y="78"/>
                  </a:cubicBezTo>
                  <a:cubicBezTo>
                    <a:pt x="60" y="85"/>
                    <a:pt x="64" y="96"/>
                    <a:pt x="79" y="96"/>
                  </a:cubicBezTo>
                  <a:cubicBezTo>
                    <a:pt x="95" y="96"/>
                    <a:pt x="106" y="81"/>
                    <a:pt x="106" y="69"/>
                  </a:cubicBezTo>
                  <a:cubicBezTo>
                    <a:pt x="106" y="52"/>
                    <a:pt x="90" y="52"/>
                    <a:pt x="82" y="52"/>
                  </a:cubicBezTo>
                  <a:cubicBezTo>
                    <a:pt x="104" y="15"/>
                    <a:pt x="139" y="12"/>
                    <a:pt x="154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2" y="188"/>
                  </a:cubicBezTo>
                  <a:lnTo>
                    <a:pt x="211" y="188"/>
                  </a:lnTo>
                  <a:close/>
                  <a:moveTo>
                    <a:pt x="94" y="354"/>
                  </a:moveTo>
                  <a:cubicBezTo>
                    <a:pt x="39" y="354"/>
                    <a:pt x="39" y="302"/>
                    <a:pt x="39" y="297"/>
                  </a:cubicBezTo>
                  <a:cubicBezTo>
                    <a:pt x="39" y="284"/>
                    <a:pt x="51" y="214"/>
                    <a:pt x="72" y="184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4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7" name="Freeform 694 1 1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88938" y="4668838"/>
              <a:ext cx="77788" cy="169863"/>
            </a:xfrm>
            <a:custGeom>
              <a:avLst/>
              <a:gdLst>
                <a:gd name="T0" fmla="*/ 91 w 153"/>
                <a:gd name="T1" fmla="*/ 112 h 317"/>
                <a:gd name="T2" fmla="*/ 138 w 153"/>
                <a:gd name="T3" fmla="*/ 112 h 317"/>
                <a:gd name="T4" fmla="*/ 153 w 153"/>
                <a:gd name="T5" fmla="*/ 102 h 317"/>
                <a:gd name="T6" fmla="*/ 139 w 153"/>
                <a:gd name="T7" fmla="*/ 97 h 317"/>
                <a:gd name="T8" fmla="*/ 95 w 153"/>
                <a:gd name="T9" fmla="*/ 97 h 317"/>
                <a:gd name="T10" fmla="*/ 115 w 153"/>
                <a:gd name="T11" fmla="*/ 13 h 317"/>
                <a:gd name="T12" fmla="*/ 101 w 153"/>
                <a:gd name="T13" fmla="*/ 0 h 317"/>
                <a:gd name="T14" fmla="*/ 81 w 153"/>
                <a:gd name="T15" fmla="*/ 17 h 317"/>
                <a:gd name="T16" fmla="*/ 61 w 153"/>
                <a:gd name="T17" fmla="*/ 97 h 317"/>
                <a:gd name="T18" fmla="*/ 15 w 153"/>
                <a:gd name="T19" fmla="*/ 97 h 317"/>
                <a:gd name="T20" fmla="*/ 0 w 153"/>
                <a:gd name="T21" fmla="*/ 106 h 317"/>
                <a:gd name="T22" fmla="*/ 14 w 153"/>
                <a:gd name="T23" fmla="*/ 112 h 317"/>
                <a:gd name="T24" fmla="*/ 57 w 153"/>
                <a:gd name="T25" fmla="*/ 112 h 317"/>
                <a:gd name="T26" fmla="*/ 20 w 153"/>
                <a:gd name="T27" fmla="*/ 271 h 317"/>
                <a:gd name="T28" fmla="*/ 65 w 153"/>
                <a:gd name="T29" fmla="*/ 317 h 317"/>
                <a:gd name="T30" fmla="*/ 145 w 153"/>
                <a:gd name="T31" fmla="*/ 240 h 317"/>
                <a:gd name="T32" fmla="*/ 139 w 153"/>
                <a:gd name="T33" fmla="*/ 235 h 317"/>
                <a:gd name="T34" fmla="*/ 131 w 153"/>
                <a:gd name="T35" fmla="*/ 242 h 317"/>
                <a:gd name="T36" fmla="*/ 66 w 153"/>
                <a:gd name="T37" fmla="*/ 306 h 317"/>
                <a:gd name="T38" fmla="*/ 51 w 153"/>
                <a:gd name="T39" fmla="*/ 283 h 317"/>
                <a:gd name="T40" fmla="*/ 54 w 153"/>
                <a:gd name="T41" fmla="*/ 259 h 317"/>
                <a:gd name="T42" fmla="*/ 91 w 153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7">
                  <a:moveTo>
                    <a:pt x="91" y="112"/>
                  </a:moveTo>
                  <a:lnTo>
                    <a:pt x="138" y="112"/>
                  </a:lnTo>
                  <a:cubicBezTo>
                    <a:pt x="148" y="112"/>
                    <a:pt x="153" y="112"/>
                    <a:pt x="153" y="102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5" y="16"/>
                    <a:pt x="115" y="13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99" y="0"/>
                    <a:pt x="85" y="0"/>
                    <a:pt x="81" y="17"/>
                  </a:cubicBezTo>
                  <a:lnTo>
                    <a:pt x="61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7" y="112"/>
                  </a:lnTo>
                  <a:cubicBezTo>
                    <a:pt x="22" y="254"/>
                    <a:pt x="20" y="262"/>
                    <a:pt x="20" y="271"/>
                  </a:cubicBezTo>
                  <a:cubicBezTo>
                    <a:pt x="20" y="298"/>
                    <a:pt x="38" y="317"/>
                    <a:pt x="65" y="317"/>
                  </a:cubicBezTo>
                  <a:cubicBezTo>
                    <a:pt x="116" y="317"/>
                    <a:pt x="145" y="244"/>
                    <a:pt x="145" y="240"/>
                  </a:cubicBezTo>
                  <a:cubicBezTo>
                    <a:pt x="145" y="235"/>
                    <a:pt x="141" y="235"/>
                    <a:pt x="139" y="235"/>
                  </a:cubicBezTo>
                  <a:cubicBezTo>
                    <a:pt x="134" y="235"/>
                    <a:pt x="134" y="237"/>
                    <a:pt x="131" y="242"/>
                  </a:cubicBezTo>
                  <a:cubicBezTo>
                    <a:pt x="110" y="294"/>
                    <a:pt x="83" y="306"/>
                    <a:pt x="66" y="306"/>
                  </a:cubicBezTo>
                  <a:cubicBezTo>
                    <a:pt x="56" y="306"/>
                    <a:pt x="51" y="300"/>
                    <a:pt x="51" y="283"/>
                  </a:cubicBezTo>
                  <a:cubicBezTo>
                    <a:pt x="51" y="271"/>
                    <a:pt x="52" y="268"/>
                    <a:pt x="54" y="259"/>
                  </a:cubicBezTo>
                  <a:lnTo>
                    <a:pt x="91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8" name="Freeform 695 1 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71500" y="4451350"/>
              <a:ext cx="58738" cy="2682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2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5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9" name="Rectangle 696 1 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44525" y="4494213"/>
              <a:ext cx="352425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0" name="Freeform 697 1 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52463" y="4533900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2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1" name="Freeform 698 1 1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782638" y="4533900"/>
              <a:ext cx="206375" cy="12065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3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3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9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2" name="Freeform 699 1 1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1011238" y="4451350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3" name="Freeform 700 1 1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1163638" y="4495800"/>
              <a:ext cx="168275" cy="1793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4" name="Freeform 701 1 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1744663" y="4292600"/>
              <a:ext cx="84138" cy="179388"/>
            </a:xfrm>
            <a:custGeom>
              <a:avLst/>
              <a:gdLst>
                <a:gd name="T0" fmla="*/ 102 w 164"/>
                <a:gd name="T1" fmla="*/ 13 h 332"/>
                <a:gd name="T2" fmla="*/ 90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3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0"/>
                    <a:pt x="63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3" y="330"/>
                    <a:pt x="83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5" name="Rectangle 702 1 1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433513" y="4579938"/>
              <a:ext cx="7048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6" name="Freeform 703 1 1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1443038" y="4718050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7 w 228"/>
                <a:gd name="T11" fmla="*/ 226 h 226"/>
                <a:gd name="T12" fmla="*/ 213 w 228"/>
                <a:gd name="T13" fmla="*/ 199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4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3" y="0"/>
                    <a:pt x="120" y="0"/>
                  </a:cubicBezTo>
                  <a:cubicBezTo>
                    <a:pt x="62" y="0"/>
                    <a:pt x="0" y="74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3" y="226"/>
                    <a:pt x="177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80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7" name="Freeform 704 1 1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616075" y="4716463"/>
              <a:ext cx="96838" cy="122238"/>
            </a:xfrm>
            <a:custGeom>
              <a:avLst/>
              <a:gdLst>
                <a:gd name="T0" fmla="*/ 42 w 190"/>
                <a:gd name="T1" fmla="*/ 115 h 229"/>
                <a:gd name="T2" fmla="*/ 109 w 190"/>
                <a:gd name="T3" fmla="*/ 13 h 229"/>
                <a:gd name="T4" fmla="*/ 163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9 w 190"/>
                <a:gd name="T13" fmla="*/ 0 h 229"/>
                <a:gd name="T14" fmla="*/ 0 w 190"/>
                <a:gd name="T15" fmla="*/ 116 h 229"/>
                <a:gd name="T16" fmla="*/ 108 w 190"/>
                <a:gd name="T17" fmla="*/ 229 h 229"/>
                <a:gd name="T18" fmla="*/ 190 w 190"/>
                <a:gd name="T19" fmla="*/ 164 h 229"/>
                <a:gd name="T20" fmla="*/ 184 w 190"/>
                <a:gd name="T21" fmla="*/ 159 h 229"/>
                <a:gd name="T22" fmla="*/ 177 w 190"/>
                <a:gd name="T23" fmla="*/ 164 h 229"/>
                <a:gd name="T24" fmla="*/ 112 w 190"/>
                <a:gd name="T25" fmla="*/ 217 h 229"/>
                <a:gd name="T26" fmla="*/ 42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2" y="115"/>
                  </a:moveTo>
                  <a:cubicBezTo>
                    <a:pt x="42" y="34"/>
                    <a:pt x="83" y="13"/>
                    <a:pt x="109" y="13"/>
                  </a:cubicBezTo>
                  <a:cubicBezTo>
                    <a:pt x="114" y="13"/>
                    <a:pt x="145" y="13"/>
                    <a:pt x="163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9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50" y="229"/>
                    <a:pt x="108" y="229"/>
                  </a:cubicBezTo>
                  <a:cubicBezTo>
                    <a:pt x="175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4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3" y="211"/>
                    <a:pt x="131" y="217"/>
                    <a:pt x="112" y="217"/>
                  </a:cubicBezTo>
                  <a:cubicBezTo>
                    <a:pt x="86" y="217"/>
                    <a:pt x="42" y="195"/>
                    <a:pt x="42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8" name="Freeform 705 1 1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1727200" y="4716463"/>
              <a:ext cx="112713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5 h 229"/>
                <a:gd name="T18" fmla="*/ 110 w 221"/>
                <a:gd name="T19" fmla="*/ 11 h 229"/>
                <a:gd name="T20" fmla="*/ 166 w 221"/>
                <a:gd name="T21" fmla="*/ 44 h 229"/>
                <a:gd name="T22" fmla="*/ 179 w 221"/>
                <a:gd name="T23" fmla="*/ 113 h 229"/>
                <a:gd name="T24" fmla="*/ 168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0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89" y="217"/>
                    <a:pt x="67" y="206"/>
                    <a:pt x="54" y="183"/>
                  </a:cubicBezTo>
                  <a:cubicBezTo>
                    <a:pt x="41" y="161"/>
                    <a:pt x="41" y="131"/>
                    <a:pt x="41" y="113"/>
                  </a:cubicBezTo>
                  <a:cubicBezTo>
                    <a:pt x="41" y="94"/>
                    <a:pt x="41" y="67"/>
                    <a:pt x="53" y="45"/>
                  </a:cubicBezTo>
                  <a:cubicBezTo>
                    <a:pt x="67" y="22"/>
                    <a:pt x="90" y="11"/>
                    <a:pt x="110" y="11"/>
                  </a:cubicBezTo>
                  <a:cubicBezTo>
                    <a:pt x="132" y="11"/>
                    <a:pt x="153" y="22"/>
                    <a:pt x="166" y="44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1"/>
                    <a:pt x="179" y="158"/>
                    <a:pt x="168" y="180"/>
                  </a:cubicBezTo>
                  <a:cubicBezTo>
                    <a:pt x="157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9" name="Freeform 706 1 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1854200" y="4716463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2 w 163"/>
                <a:gd name="T5" fmla="*/ 218 h 229"/>
                <a:gd name="T6" fmla="*/ 13 w 163"/>
                <a:gd name="T7" fmla="*/ 147 h 229"/>
                <a:gd name="T8" fmla="*/ 6 w 163"/>
                <a:gd name="T9" fmla="*/ 139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7 w 163"/>
                <a:gd name="T17" fmla="*/ 219 h 229"/>
                <a:gd name="T18" fmla="*/ 27 w 163"/>
                <a:gd name="T19" fmla="*/ 208 h 229"/>
                <a:gd name="T20" fmla="*/ 82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3 w 163"/>
                <a:gd name="T29" fmla="*/ 48 h 229"/>
                <a:gd name="T30" fmla="*/ 79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0 w 163"/>
                <a:gd name="T37" fmla="*/ 63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79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2" y="218"/>
                  </a:cubicBezTo>
                  <a:cubicBezTo>
                    <a:pt x="40" y="218"/>
                    <a:pt x="22" y="190"/>
                    <a:pt x="13" y="147"/>
                  </a:cubicBezTo>
                  <a:cubicBezTo>
                    <a:pt x="11" y="141"/>
                    <a:pt x="11" y="139"/>
                    <a:pt x="6" y="139"/>
                  </a:cubicBezTo>
                  <a:cubicBezTo>
                    <a:pt x="0" y="139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7" y="229"/>
                    <a:pt x="8" y="229"/>
                    <a:pt x="17" y="219"/>
                  </a:cubicBezTo>
                  <a:cubicBezTo>
                    <a:pt x="18" y="218"/>
                    <a:pt x="18" y="217"/>
                    <a:pt x="27" y="208"/>
                  </a:cubicBezTo>
                  <a:cubicBezTo>
                    <a:pt x="49" y="229"/>
                    <a:pt x="72" y="229"/>
                    <a:pt x="82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3" y="77"/>
                    <a:pt x="23" y="48"/>
                  </a:cubicBezTo>
                  <a:cubicBezTo>
                    <a:pt x="23" y="30"/>
                    <a:pt x="36" y="10"/>
                    <a:pt x="79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79" y="0"/>
                  </a:cubicBezTo>
                  <a:cubicBezTo>
                    <a:pt x="18" y="0"/>
                    <a:pt x="0" y="34"/>
                    <a:pt x="0" y="62"/>
                  </a:cubicBezTo>
                  <a:cubicBezTo>
                    <a:pt x="0" y="79"/>
                    <a:pt x="7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0" name="Freeform 707 1 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2000250" y="4649788"/>
              <a:ext cx="131763" cy="241300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3 w 261"/>
                <a:gd name="T9" fmla="*/ 125 h 448"/>
                <a:gd name="T10" fmla="*/ 0 w 261"/>
                <a:gd name="T11" fmla="*/ 261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6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3" y="125"/>
                  </a:lnTo>
                  <a:cubicBezTo>
                    <a:pt x="73" y="127"/>
                    <a:pt x="0" y="194"/>
                    <a:pt x="0" y="261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39"/>
                    <a:pt x="32" y="322"/>
                    <a:pt x="32" y="272"/>
                  </a:cubicBezTo>
                  <a:cubicBezTo>
                    <a:pt x="32" y="212"/>
                    <a:pt x="75" y="142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3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1" name="Freeform 708 1 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2211388" y="4279900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1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4" y="96"/>
                    <a:pt x="105" y="81"/>
                    <a:pt x="105" y="70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0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2" name="Freeform 709 1 1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355850" y="4352925"/>
              <a:ext cx="130175" cy="120650"/>
            </a:xfrm>
            <a:custGeom>
              <a:avLst/>
              <a:gdLst>
                <a:gd name="T0" fmla="*/ 160 w 256"/>
                <a:gd name="T1" fmla="*/ 193 h 226"/>
                <a:gd name="T2" fmla="*/ 205 w 256"/>
                <a:gd name="T3" fmla="*/ 226 h 226"/>
                <a:gd name="T4" fmla="*/ 241 w 256"/>
                <a:gd name="T5" fmla="*/ 199 h 226"/>
                <a:gd name="T6" fmla="*/ 256 w 256"/>
                <a:gd name="T7" fmla="*/ 150 h 226"/>
                <a:gd name="T8" fmla="*/ 250 w 256"/>
                <a:gd name="T9" fmla="*/ 145 h 226"/>
                <a:gd name="T10" fmla="*/ 243 w 256"/>
                <a:gd name="T11" fmla="*/ 154 h 226"/>
                <a:gd name="T12" fmla="*/ 206 w 256"/>
                <a:gd name="T13" fmla="*/ 215 h 226"/>
                <a:gd name="T14" fmla="*/ 191 w 256"/>
                <a:gd name="T15" fmla="*/ 192 h 226"/>
                <a:gd name="T16" fmla="*/ 201 w 256"/>
                <a:gd name="T17" fmla="*/ 141 h 226"/>
                <a:gd name="T18" fmla="*/ 215 w 256"/>
                <a:gd name="T19" fmla="*/ 87 h 226"/>
                <a:gd name="T20" fmla="*/ 223 w 256"/>
                <a:gd name="T21" fmla="*/ 53 h 226"/>
                <a:gd name="T22" fmla="*/ 230 w 256"/>
                <a:gd name="T23" fmla="*/ 19 h 226"/>
                <a:gd name="T24" fmla="*/ 216 w 256"/>
                <a:gd name="T25" fmla="*/ 6 h 226"/>
                <a:gd name="T26" fmla="*/ 197 w 256"/>
                <a:gd name="T27" fmla="*/ 23 h 226"/>
                <a:gd name="T28" fmla="*/ 159 w 256"/>
                <a:gd name="T29" fmla="*/ 174 h 226"/>
                <a:gd name="T30" fmla="*/ 102 w 256"/>
                <a:gd name="T31" fmla="*/ 215 h 226"/>
                <a:gd name="T32" fmla="*/ 71 w 256"/>
                <a:gd name="T33" fmla="*/ 175 h 226"/>
                <a:gd name="T34" fmla="*/ 98 w 256"/>
                <a:gd name="T35" fmla="*/ 73 h 226"/>
                <a:gd name="T36" fmla="*/ 107 w 256"/>
                <a:gd name="T37" fmla="*/ 41 h 226"/>
                <a:gd name="T38" fmla="*/ 66 w 256"/>
                <a:gd name="T39" fmla="*/ 0 h 226"/>
                <a:gd name="T40" fmla="*/ 0 w 256"/>
                <a:gd name="T41" fmla="*/ 77 h 226"/>
                <a:gd name="T42" fmla="*/ 6 w 256"/>
                <a:gd name="T43" fmla="*/ 82 h 226"/>
                <a:gd name="T44" fmla="*/ 14 w 256"/>
                <a:gd name="T45" fmla="*/ 73 h 226"/>
                <a:gd name="T46" fmla="*/ 64 w 256"/>
                <a:gd name="T47" fmla="*/ 11 h 226"/>
                <a:gd name="T48" fmla="*/ 77 w 256"/>
                <a:gd name="T49" fmla="*/ 28 h 226"/>
                <a:gd name="T50" fmla="*/ 68 w 256"/>
                <a:gd name="T51" fmla="*/ 62 h 226"/>
                <a:gd name="T52" fmla="*/ 39 w 256"/>
                <a:gd name="T53" fmla="*/ 167 h 226"/>
                <a:gd name="T54" fmla="*/ 101 w 256"/>
                <a:gd name="T55" fmla="*/ 226 h 226"/>
                <a:gd name="T56" fmla="*/ 160 w 256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3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3" y="215"/>
                    <a:pt x="241" y="199"/>
                  </a:cubicBezTo>
                  <a:cubicBezTo>
                    <a:pt x="250" y="181"/>
                    <a:pt x="256" y="151"/>
                    <a:pt x="256" y="150"/>
                  </a:cubicBezTo>
                  <a:cubicBezTo>
                    <a:pt x="256" y="145"/>
                    <a:pt x="252" y="145"/>
                    <a:pt x="250" y="145"/>
                  </a:cubicBezTo>
                  <a:cubicBezTo>
                    <a:pt x="245" y="145"/>
                    <a:pt x="245" y="147"/>
                    <a:pt x="243" y="154"/>
                  </a:cubicBezTo>
                  <a:cubicBezTo>
                    <a:pt x="236" y="182"/>
                    <a:pt x="227" y="215"/>
                    <a:pt x="206" y="215"/>
                  </a:cubicBezTo>
                  <a:cubicBezTo>
                    <a:pt x="196" y="215"/>
                    <a:pt x="191" y="209"/>
                    <a:pt x="191" y="192"/>
                  </a:cubicBezTo>
                  <a:cubicBezTo>
                    <a:pt x="191" y="182"/>
                    <a:pt x="197" y="158"/>
                    <a:pt x="201" y="141"/>
                  </a:cubicBezTo>
                  <a:lnTo>
                    <a:pt x="215" y="87"/>
                  </a:lnTo>
                  <a:cubicBezTo>
                    <a:pt x="216" y="79"/>
                    <a:pt x="221" y="60"/>
                    <a:pt x="223" y="53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6"/>
                    <a:pt x="216" y="6"/>
                  </a:cubicBezTo>
                  <a:cubicBezTo>
                    <a:pt x="213" y="6"/>
                    <a:pt x="201" y="6"/>
                    <a:pt x="197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9" y="176"/>
                    <a:pt x="139" y="215"/>
                    <a:pt x="102" y="215"/>
                  </a:cubicBezTo>
                  <a:cubicBezTo>
                    <a:pt x="76" y="215"/>
                    <a:pt x="71" y="193"/>
                    <a:pt x="71" y="175"/>
                  </a:cubicBezTo>
                  <a:cubicBezTo>
                    <a:pt x="71" y="147"/>
                    <a:pt x="85" y="107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7" y="30"/>
                    <a:pt x="45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2"/>
                  </a:cubicBezTo>
                  <a:cubicBezTo>
                    <a:pt x="50" y="111"/>
                    <a:pt x="39" y="142"/>
                    <a:pt x="39" y="167"/>
                  </a:cubicBezTo>
                  <a:cubicBezTo>
                    <a:pt x="39" y="214"/>
                    <a:pt x="74" y="226"/>
                    <a:pt x="101" y="226"/>
                  </a:cubicBezTo>
                  <a:cubicBezTo>
                    <a:pt x="134" y="226"/>
                    <a:pt x="152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3" name="Rectangle 710 1 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198688" y="4579938"/>
              <a:ext cx="29845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4" name="Freeform 711 1 1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208213" y="4645025"/>
              <a:ext cx="133350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5" y="96"/>
                    <a:pt x="105" y="81"/>
                    <a:pt x="105" y="69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5" name="Freeform 712 1 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359025" y="4649788"/>
              <a:ext cx="131763" cy="241300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1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3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3" y="127"/>
                    <a:pt x="0" y="194"/>
                    <a:pt x="0" y="261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1" y="282"/>
                    <a:pt x="261" y="215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39"/>
                    <a:pt x="33" y="322"/>
                    <a:pt x="33" y="272"/>
                  </a:cubicBezTo>
                  <a:cubicBezTo>
                    <a:pt x="33" y="212"/>
                    <a:pt x="75" y="142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3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6" name="Freeform 713 1 1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593975" y="4451350"/>
              <a:ext cx="58738" cy="2682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3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2"/>
                    <a:pt x="48" y="76"/>
                    <a:pt x="109" y="13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6" y="1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7"/>
                    <a:pt x="0" y="249"/>
                  </a:cubicBezTo>
                  <a:cubicBezTo>
                    <a:pt x="0" y="288"/>
                    <a:pt x="5" y="348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7" name="Rectangle 714 1 1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67000" y="4494213"/>
              <a:ext cx="48260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8" name="Freeform 715 1 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2674938" y="4533900"/>
              <a:ext cx="119063" cy="176213"/>
            </a:xfrm>
            <a:custGeom>
              <a:avLst/>
              <a:gdLst>
                <a:gd name="T0" fmla="*/ 2 w 236"/>
                <a:gd name="T1" fmla="*/ 307 h 329"/>
                <a:gd name="T2" fmla="*/ 0 w 236"/>
                <a:gd name="T3" fmla="*/ 315 h 329"/>
                <a:gd name="T4" fmla="*/ 14 w 236"/>
                <a:gd name="T5" fmla="*/ 329 h 329"/>
                <a:gd name="T6" fmla="*/ 32 w 236"/>
                <a:gd name="T7" fmla="*/ 318 h 329"/>
                <a:gd name="T8" fmla="*/ 64 w 236"/>
                <a:gd name="T9" fmla="*/ 193 h 329"/>
                <a:gd name="T10" fmla="*/ 113 w 236"/>
                <a:gd name="T11" fmla="*/ 226 h 329"/>
                <a:gd name="T12" fmla="*/ 236 w 236"/>
                <a:gd name="T13" fmla="*/ 82 h 329"/>
                <a:gd name="T14" fmla="*/ 166 w 236"/>
                <a:gd name="T15" fmla="*/ 0 h 329"/>
                <a:gd name="T16" fmla="*/ 51 w 236"/>
                <a:gd name="T17" fmla="*/ 111 h 329"/>
                <a:gd name="T18" fmla="*/ 2 w 236"/>
                <a:gd name="T19" fmla="*/ 307 h 329"/>
                <a:gd name="T20" fmla="*/ 112 w 236"/>
                <a:gd name="T21" fmla="*/ 215 h 329"/>
                <a:gd name="T22" fmla="*/ 70 w 236"/>
                <a:gd name="T23" fmla="*/ 171 h 329"/>
                <a:gd name="T24" fmla="*/ 74 w 236"/>
                <a:gd name="T25" fmla="*/ 153 h 329"/>
                <a:gd name="T26" fmla="*/ 104 w 236"/>
                <a:gd name="T27" fmla="*/ 59 h 329"/>
                <a:gd name="T28" fmla="*/ 165 w 236"/>
                <a:gd name="T29" fmla="*/ 11 h 329"/>
                <a:gd name="T30" fmla="*/ 200 w 236"/>
                <a:gd name="T31" fmla="*/ 60 h 329"/>
                <a:gd name="T32" fmla="*/ 172 w 236"/>
                <a:gd name="T33" fmla="*/ 168 h 329"/>
                <a:gd name="T34" fmla="*/ 112 w 236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2" y="318"/>
                  </a:cubicBezTo>
                  <a:cubicBezTo>
                    <a:pt x="34" y="314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6"/>
                    <a:pt x="70" y="171"/>
                  </a:cubicBezTo>
                  <a:cubicBezTo>
                    <a:pt x="70" y="169"/>
                    <a:pt x="72" y="159"/>
                    <a:pt x="74" y="153"/>
                  </a:cubicBezTo>
                  <a:cubicBezTo>
                    <a:pt x="88" y="97"/>
                    <a:pt x="93" y="79"/>
                    <a:pt x="104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9" name="Freeform 716 1 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805113" y="4533900"/>
              <a:ext cx="206375" cy="120650"/>
            </a:xfrm>
            <a:custGeom>
              <a:avLst/>
              <a:gdLst>
                <a:gd name="T0" fmla="*/ 30 w 409"/>
                <a:gd name="T1" fmla="*/ 191 h 226"/>
                <a:gd name="T2" fmla="*/ 25 w 409"/>
                <a:gd name="T3" fmla="*/ 213 h 226"/>
                <a:gd name="T4" fmla="*/ 40 w 409"/>
                <a:gd name="T5" fmla="*/ 226 h 226"/>
                <a:gd name="T6" fmla="*/ 58 w 409"/>
                <a:gd name="T7" fmla="*/ 212 h 226"/>
                <a:gd name="T8" fmla="*/ 68 w 409"/>
                <a:gd name="T9" fmla="*/ 176 h 226"/>
                <a:gd name="T10" fmla="*/ 79 w 409"/>
                <a:gd name="T11" fmla="*/ 131 h 226"/>
                <a:gd name="T12" fmla="*/ 87 w 409"/>
                <a:gd name="T13" fmla="*/ 97 h 226"/>
                <a:gd name="T14" fmla="*/ 94 w 409"/>
                <a:gd name="T15" fmla="*/ 72 h 226"/>
                <a:gd name="T16" fmla="*/ 175 w 409"/>
                <a:gd name="T17" fmla="*/ 11 h 226"/>
                <a:gd name="T18" fmla="*/ 202 w 409"/>
                <a:gd name="T19" fmla="*/ 46 h 226"/>
                <a:gd name="T20" fmla="*/ 194 w 409"/>
                <a:gd name="T21" fmla="*/ 88 h 226"/>
                <a:gd name="T22" fmla="*/ 180 w 409"/>
                <a:gd name="T23" fmla="*/ 146 h 226"/>
                <a:gd name="T24" fmla="*/ 170 w 409"/>
                <a:gd name="T25" fmla="*/ 183 h 226"/>
                <a:gd name="T26" fmla="*/ 164 w 409"/>
                <a:gd name="T27" fmla="*/ 213 h 226"/>
                <a:gd name="T28" fmla="*/ 178 w 409"/>
                <a:gd name="T29" fmla="*/ 226 h 226"/>
                <a:gd name="T30" fmla="*/ 201 w 409"/>
                <a:gd name="T31" fmla="*/ 198 h 226"/>
                <a:gd name="T32" fmla="*/ 231 w 409"/>
                <a:gd name="T33" fmla="*/ 78 h 226"/>
                <a:gd name="T34" fmla="*/ 313 w 409"/>
                <a:gd name="T35" fmla="*/ 11 h 226"/>
                <a:gd name="T36" fmla="*/ 340 w 409"/>
                <a:gd name="T37" fmla="*/ 46 h 226"/>
                <a:gd name="T38" fmla="*/ 309 w 409"/>
                <a:gd name="T39" fmla="*/ 158 h 226"/>
                <a:gd name="T40" fmla="*/ 303 w 409"/>
                <a:gd name="T41" fmla="*/ 186 h 226"/>
                <a:gd name="T42" fmla="*/ 343 w 409"/>
                <a:gd name="T43" fmla="*/ 226 h 226"/>
                <a:gd name="T44" fmla="*/ 409 w 409"/>
                <a:gd name="T45" fmla="*/ 150 h 226"/>
                <a:gd name="T46" fmla="*/ 403 w 409"/>
                <a:gd name="T47" fmla="*/ 145 h 226"/>
                <a:gd name="T48" fmla="*/ 395 w 409"/>
                <a:gd name="T49" fmla="*/ 154 h 226"/>
                <a:gd name="T50" fmla="*/ 344 w 409"/>
                <a:gd name="T51" fmla="*/ 215 h 226"/>
                <a:gd name="T52" fmla="*/ 332 w 409"/>
                <a:gd name="T53" fmla="*/ 199 h 226"/>
                <a:gd name="T54" fmla="*/ 341 w 409"/>
                <a:gd name="T55" fmla="*/ 164 h 226"/>
                <a:gd name="T56" fmla="*/ 372 w 409"/>
                <a:gd name="T57" fmla="*/ 54 h 226"/>
                <a:gd name="T58" fmla="*/ 314 w 409"/>
                <a:gd name="T59" fmla="*/ 0 h 226"/>
                <a:gd name="T60" fmla="*/ 233 w 409"/>
                <a:gd name="T61" fmla="*/ 49 h 226"/>
                <a:gd name="T62" fmla="*/ 217 w 409"/>
                <a:gd name="T63" fmla="*/ 13 h 226"/>
                <a:gd name="T64" fmla="*/ 176 w 409"/>
                <a:gd name="T65" fmla="*/ 0 h 226"/>
                <a:gd name="T66" fmla="*/ 99 w 409"/>
                <a:gd name="T67" fmla="*/ 44 h 226"/>
                <a:gd name="T68" fmla="*/ 53 w 409"/>
                <a:gd name="T69" fmla="*/ 0 h 226"/>
                <a:gd name="T70" fmla="*/ 16 w 409"/>
                <a:gd name="T71" fmla="*/ 29 h 226"/>
                <a:gd name="T72" fmla="*/ 0 w 409"/>
                <a:gd name="T73" fmla="*/ 77 h 226"/>
                <a:gd name="T74" fmla="*/ 6 w 409"/>
                <a:gd name="T75" fmla="*/ 82 h 226"/>
                <a:gd name="T76" fmla="*/ 15 w 409"/>
                <a:gd name="T77" fmla="*/ 71 h 226"/>
                <a:gd name="T78" fmla="*/ 51 w 409"/>
                <a:gd name="T79" fmla="*/ 11 h 226"/>
                <a:gd name="T80" fmla="*/ 67 w 409"/>
                <a:gd name="T81" fmla="*/ 34 h 226"/>
                <a:gd name="T82" fmla="*/ 59 w 409"/>
                <a:gd name="T83" fmla="*/ 76 h 226"/>
                <a:gd name="T84" fmla="*/ 30 w 409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226">
                  <a:moveTo>
                    <a:pt x="30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40" y="226"/>
                  </a:cubicBezTo>
                  <a:cubicBezTo>
                    <a:pt x="46" y="226"/>
                    <a:pt x="55" y="222"/>
                    <a:pt x="58" y="212"/>
                  </a:cubicBezTo>
                  <a:cubicBezTo>
                    <a:pt x="59" y="211"/>
                    <a:pt x="65" y="188"/>
                    <a:pt x="68" y="176"/>
                  </a:cubicBezTo>
                  <a:lnTo>
                    <a:pt x="79" y="131"/>
                  </a:lnTo>
                  <a:cubicBezTo>
                    <a:pt x="82" y="120"/>
                    <a:pt x="85" y="109"/>
                    <a:pt x="87" y="97"/>
                  </a:cubicBezTo>
                  <a:cubicBezTo>
                    <a:pt x="89" y="89"/>
                    <a:pt x="93" y="74"/>
                    <a:pt x="94" y="72"/>
                  </a:cubicBezTo>
                  <a:cubicBezTo>
                    <a:pt x="101" y="57"/>
                    <a:pt x="128" y="11"/>
                    <a:pt x="175" y="11"/>
                  </a:cubicBezTo>
                  <a:cubicBezTo>
                    <a:pt x="197" y="11"/>
                    <a:pt x="202" y="30"/>
                    <a:pt x="202" y="46"/>
                  </a:cubicBezTo>
                  <a:cubicBezTo>
                    <a:pt x="202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4" y="210"/>
                    <a:pt x="164" y="213"/>
                  </a:cubicBezTo>
                  <a:cubicBezTo>
                    <a:pt x="164" y="222"/>
                    <a:pt x="171" y="226"/>
                    <a:pt x="178" y="226"/>
                  </a:cubicBezTo>
                  <a:cubicBezTo>
                    <a:pt x="194" y="226"/>
                    <a:pt x="197" y="214"/>
                    <a:pt x="201" y="198"/>
                  </a:cubicBezTo>
                  <a:cubicBezTo>
                    <a:pt x="208" y="170"/>
                    <a:pt x="226" y="97"/>
                    <a:pt x="231" y="78"/>
                  </a:cubicBezTo>
                  <a:cubicBezTo>
                    <a:pt x="232" y="71"/>
                    <a:pt x="259" y="11"/>
                    <a:pt x="313" y="11"/>
                  </a:cubicBezTo>
                  <a:cubicBezTo>
                    <a:pt x="334" y="11"/>
                    <a:pt x="340" y="28"/>
                    <a:pt x="340" y="46"/>
                  </a:cubicBezTo>
                  <a:cubicBezTo>
                    <a:pt x="340" y="75"/>
                    <a:pt x="319" y="132"/>
                    <a:pt x="309" y="158"/>
                  </a:cubicBezTo>
                  <a:cubicBezTo>
                    <a:pt x="305" y="170"/>
                    <a:pt x="303" y="176"/>
                    <a:pt x="303" y="186"/>
                  </a:cubicBezTo>
                  <a:cubicBezTo>
                    <a:pt x="303" y="209"/>
                    <a:pt x="320" y="226"/>
                    <a:pt x="343" y="226"/>
                  </a:cubicBezTo>
                  <a:cubicBezTo>
                    <a:pt x="390" y="226"/>
                    <a:pt x="409" y="154"/>
                    <a:pt x="409" y="150"/>
                  </a:cubicBezTo>
                  <a:cubicBezTo>
                    <a:pt x="409" y="145"/>
                    <a:pt x="404" y="145"/>
                    <a:pt x="403" y="145"/>
                  </a:cubicBezTo>
                  <a:cubicBezTo>
                    <a:pt x="398" y="145"/>
                    <a:pt x="398" y="146"/>
                    <a:pt x="395" y="154"/>
                  </a:cubicBezTo>
                  <a:cubicBezTo>
                    <a:pt x="388" y="180"/>
                    <a:pt x="372" y="215"/>
                    <a:pt x="344" y="215"/>
                  </a:cubicBezTo>
                  <a:cubicBezTo>
                    <a:pt x="336" y="215"/>
                    <a:pt x="332" y="210"/>
                    <a:pt x="332" y="199"/>
                  </a:cubicBezTo>
                  <a:cubicBezTo>
                    <a:pt x="332" y="187"/>
                    <a:pt x="337" y="175"/>
                    <a:pt x="341" y="164"/>
                  </a:cubicBezTo>
                  <a:cubicBezTo>
                    <a:pt x="351" y="138"/>
                    <a:pt x="372" y="82"/>
                    <a:pt x="372" y="54"/>
                  </a:cubicBezTo>
                  <a:cubicBezTo>
                    <a:pt x="372" y="21"/>
                    <a:pt x="352" y="0"/>
                    <a:pt x="314" y="0"/>
                  </a:cubicBezTo>
                  <a:cubicBezTo>
                    <a:pt x="277" y="0"/>
                    <a:pt x="252" y="22"/>
                    <a:pt x="233" y="49"/>
                  </a:cubicBezTo>
                  <a:cubicBezTo>
                    <a:pt x="233" y="42"/>
                    <a:pt x="231" y="25"/>
                    <a:pt x="217" y="13"/>
                  </a:cubicBezTo>
                  <a:cubicBezTo>
                    <a:pt x="205" y="3"/>
                    <a:pt x="189" y="0"/>
                    <a:pt x="176" y="0"/>
                  </a:cubicBezTo>
                  <a:cubicBezTo>
                    <a:pt x="132" y="0"/>
                    <a:pt x="107" y="32"/>
                    <a:pt x="99" y="44"/>
                  </a:cubicBezTo>
                  <a:cubicBezTo>
                    <a:pt x="96" y="15"/>
                    <a:pt x="75" y="0"/>
                    <a:pt x="53" y="0"/>
                  </a:cubicBezTo>
                  <a:cubicBezTo>
                    <a:pt x="30" y="0"/>
                    <a:pt x="20" y="20"/>
                    <a:pt x="16" y="29"/>
                  </a:cubicBezTo>
                  <a:cubicBezTo>
                    <a:pt x="7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2"/>
                    <a:pt x="15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7" y="15"/>
                    <a:pt x="67" y="34"/>
                  </a:cubicBezTo>
                  <a:cubicBezTo>
                    <a:pt x="67" y="45"/>
                    <a:pt x="65" y="50"/>
                    <a:pt x="59" y="76"/>
                  </a:cubicBezTo>
                  <a:lnTo>
                    <a:pt x="30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0" name="Freeform 717 1 1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025775" y="4533900"/>
              <a:ext cx="111125" cy="120650"/>
            </a:xfrm>
            <a:custGeom>
              <a:avLst/>
              <a:gdLst>
                <a:gd name="T0" fmla="*/ 219 w 219"/>
                <a:gd name="T1" fmla="*/ 35 h 226"/>
                <a:gd name="T2" fmla="*/ 197 w 219"/>
                <a:gd name="T3" fmla="*/ 0 h 226"/>
                <a:gd name="T4" fmla="*/ 172 w 219"/>
                <a:gd name="T5" fmla="*/ 24 h 226"/>
                <a:gd name="T6" fmla="*/ 180 w 219"/>
                <a:gd name="T7" fmla="*/ 39 h 226"/>
                <a:gd name="T8" fmla="*/ 197 w 219"/>
                <a:gd name="T9" fmla="*/ 80 h 226"/>
                <a:gd name="T10" fmla="*/ 108 w 219"/>
                <a:gd name="T11" fmla="*/ 215 h 226"/>
                <a:gd name="T12" fmla="*/ 72 w 219"/>
                <a:gd name="T13" fmla="*/ 172 h 226"/>
                <a:gd name="T14" fmla="*/ 101 w 219"/>
                <a:gd name="T15" fmla="*/ 66 h 226"/>
                <a:gd name="T16" fmla="*/ 106 w 219"/>
                <a:gd name="T17" fmla="*/ 41 h 226"/>
                <a:gd name="T18" fmla="*/ 66 w 219"/>
                <a:gd name="T19" fmla="*/ 0 h 226"/>
                <a:gd name="T20" fmla="*/ 0 w 219"/>
                <a:gd name="T21" fmla="*/ 77 h 226"/>
                <a:gd name="T22" fmla="*/ 6 w 219"/>
                <a:gd name="T23" fmla="*/ 82 h 226"/>
                <a:gd name="T24" fmla="*/ 14 w 219"/>
                <a:gd name="T25" fmla="*/ 73 h 226"/>
                <a:gd name="T26" fmla="*/ 64 w 219"/>
                <a:gd name="T27" fmla="*/ 11 h 226"/>
                <a:gd name="T28" fmla="*/ 77 w 219"/>
                <a:gd name="T29" fmla="*/ 27 h 226"/>
                <a:gd name="T30" fmla="*/ 68 w 219"/>
                <a:gd name="T31" fmla="*/ 62 h 226"/>
                <a:gd name="T32" fmla="*/ 40 w 219"/>
                <a:gd name="T33" fmla="*/ 165 h 226"/>
                <a:gd name="T34" fmla="*/ 106 w 219"/>
                <a:gd name="T35" fmla="*/ 226 h 226"/>
                <a:gd name="T36" fmla="*/ 219 w 219"/>
                <a:gd name="T37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26">
                  <a:moveTo>
                    <a:pt x="219" y="35"/>
                  </a:moveTo>
                  <a:cubicBezTo>
                    <a:pt x="219" y="8"/>
                    <a:pt x="206" y="0"/>
                    <a:pt x="197" y="0"/>
                  </a:cubicBezTo>
                  <a:cubicBezTo>
                    <a:pt x="184" y="0"/>
                    <a:pt x="172" y="13"/>
                    <a:pt x="172" y="24"/>
                  </a:cubicBezTo>
                  <a:cubicBezTo>
                    <a:pt x="172" y="31"/>
                    <a:pt x="175" y="34"/>
                    <a:pt x="180" y="39"/>
                  </a:cubicBezTo>
                  <a:cubicBezTo>
                    <a:pt x="191" y="49"/>
                    <a:pt x="197" y="62"/>
                    <a:pt x="197" y="80"/>
                  </a:cubicBezTo>
                  <a:cubicBezTo>
                    <a:pt x="197" y="101"/>
                    <a:pt x="167" y="215"/>
                    <a:pt x="108" y="215"/>
                  </a:cubicBezTo>
                  <a:cubicBezTo>
                    <a:pt x="83" y="215"/>
                    <a:pt x="72" y="198"/>
                    <a:pt x="72" y="172"/>
                  </a:cubicBezTo>
                  <a:cubicBezTo>
                    <a:pt x="72" y="144"/>
                    <a:pt x="85" y="108"/>
                    <a:pt x="101" y="66"/>
                  </a:cubicBezTo>
                  <a:cubicBezTo>
                    <a:pt x="104" y="58"/>
                    <a:pt x="106" y="51"/>
                    <a:pt x="106" y="41"/>
                  </a:cubicBezTo>
                  <a:cubicBezTo>
                    <a:pt x="106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8" y="23"/>
                    <a:pt x="50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40"/>
                    <a:pt x="72" y="53"/>
                    <a:pt x="68" y="62"/>
                  </a:cubicBezTo>
                  <a:cubicBezTo>
                    <a:pt x="46" y="120"/>
                    <a:pt x="40" y="143"/>
                    <a:pt x="40" y="165"/>
                  </a:cubicBezTo>
                  <a:cubicBezTo>
                    <a:pt x="40" y="218"/>
                    <a:pt x="84" y="226"/>
                    <a:pt x="106" y="226"/>
                  </a:cubicBezTo>
                  <a:cubicBezTo>
                    <a:pt x="190" y="226"/>
                    <a:pt x="219" y="61"/>
                    <a:pt x="219" y="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1" name="Freeform 718 1 1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163888" y="4451350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2" name="Freeform 719 1 1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3317875" y="4495800"/>
              <a:ext cx="168275" cy="1793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3" name="Freeform 720 1 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3597275" y="4279900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2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9 h 368"/>
                <a:gd name="T16" fmla="*/ 78 w 262"/>
                <a:gd name="T17" fmla="*/ 96 h 368"/>
                <a:gd name="T18" fmla="*/ 105 w 262"/>
                <a:gd name="T19" fmla="*/ 70 h 368"/>
                <a:gd name="T20" fmla="*/ 82 w 262"/>
                <a:gd name="T21" fmla="*/ 52 h 368"/>
                <a:gd name="T22" fmla="*/ 153 w 262"/>
                <a:gd name="T23" fmla="*/ 12 h 368"/>
                <a:gd name="T24" fmla="*/ 225 w 262"/>
                <a:gd name="T25" fmla="*/ 103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4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2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5"/>
                    <a:pt x="59" y="79"/>
                  </a:cubicBezTo>
                  <a:cubicBezTo>
                    <a:pt x="59" y="86"/>
                    <a:pt x="63" y="96"/>
                    <a:pt x="78" y="96"/>
                  </a:cubicBezTo>
                  <a:cubicBezTo>
                    <a:pt x="95" y="96"/>
                    <a:pt x="105" y="81"/>
                    <a:pt x="105" y="70"/>
                  </a:cubicBezTo>
                  <a:cubicBezTo>
                    <a:pt x="105" y="52"/>
                    <a:pt x="90" y="52"/>
                    <a:pt x="82" y="52"/>
                  </a:cubicBezTo>
                  <a:cubicBezTo>
                    <a:pt x="104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3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3"/>
                    <a:pt x="38" y="298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6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4" name="Freeform 721 1 1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741738" y="4352925"/>
              <a:ext cx="130175" cy="120650"/>
            </a:xfrm>
            <a:custGeom>
              <a:avLst/>
              <a:gdLst>
                <a:gd name="T0" fmla="*/ 160 w 257"/>
                <a:gd name="T1" fmla="*/ 193 h 226"/>
                <a:gd name="T2" fmla="*/ 205 w 257"/>
                <a:gd name="T3" fmla="*/ 226 h 226"/>
                <a:gd name="T4" fmla="*/ 242 w 257"/>
                <a:gd name="T5" fmla="*/ 199 h 226"/>
                <a:gd name="T6" fmla="*/ 257 w 257"/>
                <a:gd name="T7" fmla="*/ 150 h 226"/>
                <a:gd name="T8" fmla="*/ 251 w 257"/>
                <a:gd name="T9" fmla="*/ 145 h 226"/>
                <a:gd name="T10" fmla="*/ 244 w 257"/>
                <a:gd name="T11" fmla="*/ 154 h 226"/>
                <a:gd name="T12" fmla="*/ 206 w 257"/>
                <a:gd name="T13" fmla="*/ 215 h 226"/>
                <a:gd name="T14" fmla="*/ 191 w 257"/>
                <a:gd name="T15" fmla="*/ 192 h 226"/>
                <a:gd name="T16" fmla="*/ 201 w 257"/>
                <a:gd name="T17" fmla="*/ 141 h 226"/>
                <a:gd name="T18" fmla="*/ 215 w 257"/>
                <a:gd name="T19" fmla="*/ 87 h 226"/>
                <a:gd name="T20" fmla="*/ 223 w 257"/>
                <a:gd name="T21" fmla="*/ 53 h 226"/>
                <a:gd name="T22" fmla="*/ 231 w 257"/>
                <a:gd name="T23" fmla="*/ 19 h 226"/>
                <a:gd name="T24" fmla="*/ 216 w 257"/>
                <a:gd name="T25" fmla="*/ 6 h 226"/>
                <a:gd name="T26" fmla="*/ 197 w 257"/>
                <a:gd name="T27" fmla="*/ 23 h 226"/>
                <a:gd name="T28" fmla="*/ 159 w 257"/>
                <a:gd name="T29" fmla="*/ 174 h 226"/>
                <a:gd name="T30" fmla="*/ 103 w 257"/>
                <a:gd name="T31" fmla="*/ 215 h 226"/>
                <a:gd name="T32" fmla="*/ 72 w 257"/>
                <a:gd name="T33" fmla="*/ 175 h 226"/>
                <a:gd name="T34" fmla="*/ 99 w 257"/>
                <a:gd name="T35" fmla="*/ 73 h 226"/>
                <a:gd name="T36" fmla="*/ 107 w 257"/>
                <a:gd name="T37" fmla="*/ 41 h 226"/>
                <a:gd name="T38" fmla="*/ 66 w 257"/>
                <a:gd name="T39" fmla="*/ 0 h 226"/>
                <a:gd name="T40" fmla="*/ 0 w 257"/>
                <a:gd name="T41" fmla="*/ 77 h 226"/>
                <a:gd name="T42" fmla="*/ 6 w 257"/>
                <a:gd name="T43" fmla="*/ 82 h 226"/>
                <a:gd name="T44" fmla="*/ 14 w 257"/>
                <a:gd name="T45" fmla="*/ 73 h 226"/>
                <a:gd name="T46" fmla="*/ 65 w 257"/>
                <a:gd name="T47" fmla="*/ 11 h 226"/>
                <a:gd name="T48" fmla="*/ 77 w 257"/>
                <a:gd name="T49" fmla="*/ 28 h 226"/>
                <a:gd name="T50" fmla="*/ 69 w 257"/>
                <a:gd name="T51" fmla="*/ 62 h 226"/>
                <a:gd name="T52" fmla="*/ 40 w 257"/>
                <a:gd name="T53" fmla="*/ 167 h 226"/>
                <a:gd name="T54" fmla="*/ 101 w 257"/>
                <a:gd name="T55" fmla="*/ 226 h 226"/>
                <a:gd name="T56" fmla="*/ 160 w 257"/>
                <a:gd name="T57" fmla="*/ 19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26">
                  <a:moveTo>
                    <a:pt x="160" y="193"/>
                  </a:moveTo>
                  <a:cubicBezTo>
                    <a:pt x="166" y="213"/>
                    <a:pt x="183" y="226"/>
                    <a:pt x="205" y="226"/>
                  </a:cubicBezTo>
                  <a:cubicBezTo>
                    <a:pt x="222" y="226"/>
                    <a:pt x="234" y="215"/>
                    <a:pt x="242" y="199"/>
                  </a:cubicBezTo>
                  <a:cubicBezTo>
                    <a:pt x="250" y="181"/>
                    <a:pt x="257" y="151"/>
                    <a:pt x="257" y="150"/>
                  </a:cubicBezTo>
                  <a:cubicBezTo>
                    <a:pt x="257" y="145"/>
                    <a:pt x="252" y="145"/>
                    <a:pt x="251" y="145"/>
                  </a:cubicBezTo>
                  <a:cubicBezTo>
                    <a:pt x="246" y="145"/>
                    <a:pt x="245" y="147"/>
                    <a:pt x="244" y="154"/>
                  </a:cubicBezTo>
                  <a:cubicBezTo>
                    <a:pt x="237" y="182"/>
                    <a:pt x="227" y="215"/>
                    <a:pt x="206" y="215"/>
                  </a:cubicBezTo>
                  <a:cubicBezTo>
                    <a:pt x="196" y="215"/>
                    <a:pt x="191" y="209"/>
                    <a:pt x="191" y="192"/>
                  </a:cubicBezTo>
                  <a:cubicBezTo>
                    <a:pt x="191" y="182"/>
                    <a:pt x="197" y="158"/>
                    <a:pt x="201" y="141"/>
                  </a:cubicBezTo>
                  <a:lnTo>
                    <a:pt x="215" y="87"/>
                  </a:lnTo>
                  <a:cubicBezTo>
                    <a:pt x="216" y="79"/>
                    <a:pt x="221" y="60"/>
                    <a:pt x="223" y="53"/>
                  </a:cubicBezTo>
                  <a:cubicBezTo>
                    <a:pt x="226" y="41"/>
                    <a:pt x="231" y="22"/>
                    <a:pt x="231" y="19"/>
                  </a:cubicBezTo>
                  <a:cubicBezTo>
                    <a:pt x="231" y="10"/>
                    <a:pt x="224" y="6"/>
                    <a:pt x="216" y="6"/>
                  </a:cubicBezTo>
                  <a:cubicBezTo>
                    <a:pt x="214" y="6"/>
                    <a:pt x="201" y="6"/>
                    <a:pt x="197" y="23"/>
                  </a:cubicBezTo>
                  <a:cubicBezTo>
                    <a:pt x="187" y="60"/>
                    <a:pt x="165" y="147"/>
                    <a:pt x="159" y="174"/>
                  </a:cubicBezTo>
                  <a:cubicBezTo>
                    <a:pt x="159" y="176"/>
                    <a:pt x="139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47"/>
                    <a:pt x="86" y="107"/>
                    <a:pt x="99" y="73"/>
                  </a:cubicBezTo>
                  <a:cubicBezTo>
                    <a:pt x="105" y="58"/>
                    <a:pt x="107" y="51"/>
                    <a:pt x="107" y="41"/>
                  </a:cubicBezTo>
                  <a:cubicBezTo>
                    <a:pt x="107" y="19"/>
                    <a:pt x="91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7" y="30"/>
                    <a:pt x="46" y="11"/>
                    <a:pt x="65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2" y="54"/>
                    <a:pt x="69" y="62"/>
                  </a:cubicBezTo>
                  <a:cubicBezTo>
                    <a:pt x="50" y="111"/>
                    <a:pt x="40" y="142"/>
                    <a:pt x="40" y="167"/>
                  </a:cubicBezTo>
                  <a:cubicBezTo>
                    <a:pt x="40" y="214"/>
                    <a:pt x="74" y="226"/>
                    <a:pt x="101" y="226"/>
                  </a:cubicBezTo>
                  <a:cubicBezTo>
                    <a:pt x="134" y="226"/>
                    <a:pt x="152" y="204"/>
                    <a:pt x="160" y="1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5" name="Rectangle 722 1 1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586163" y="4579938"/>
              <a:ext cx="29368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6" name="Freeform 723 1 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3605213" y="4645025"/>
              <a:ext cx="131763" cy="196850"/>
            </a:xfrm>
            <a:custGeom>
              <a:avLst/>
              <a:gdLst>
                <a:gd name="T0" fmla="*/ 211 w 262"/>
                <a:gd name="T1" fmla="*/ 188 h 368"/>
                <a:gd name="T2" fmla="*/ 146 w 262"/>
                <a:gd name="T3" fmla="*/ 129 h 368"/>
                <a:gd name="T4" fmla="*/ 45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1 w 262"/>
                <a:gd name="T21" fmla="*/ 52 h 368"/>
                <a:gd name="T22" fmla="*/ 153 w 262"/>
                <a:gd name="T23" fmla="*/ 12 h 368"/>
                <a:gd name="T24" fmla="*/ 225 w 262"/>
                <a:gd name="T25" fmla="*/ 102 h 368"/>
                <a:gd name="T26" fmla="*/ 211 w 262"/>
                <a:gd name="T27" fmla="*/ 188 h 368"/>
                <a:gd name="T28" fmla="*/ 211 w 262"/>
                <a:gd name="T29" fmla="*/ 188 h 368"/>
                <a:gd name="T30" fmla="*/ 93 w 262"/>
                <a:gd name="T31" fmla="*/ 354 h 368"/>
                <a:gd name="T32" fmla="*/ 38 w 262"/>
                <a:gd name="T33" fmla="*/ 297 h 368"/>
                <a:gd name="T34" fmla="*/ 71 w 262"/>
                <a:gd name="T35" fmla="*/ 184 h 368"/>
                <a:gd name="T36" fmla="*/ 146 w 262"/>
                <a:gd name="T37" fmla="*/ 140 h 368"/>
                <a:gd name="T38" fmla="*/ 202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1" y="188"/>
                  </a:moveTo>
                  <a:cubicBezTo>
                    <a:pt x="206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5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2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50"/>
                    <a:pt x="216" y="0"/>
                    <a:pt x="154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4" y="96"/>
                    <a:pt x="105" y="81"/>
                    <a:pt x="105" y="69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5" y="38"/>
                    <a:pt x="225" y="102"/>
                  </a:cubicBezTo>
                  <a:cubicBezTo>
                    <a:pt x="225" y="122"/>
                    <a:pt x="222" y="147"/>
                    <a:pt x="211" y="188"/>
                  </a:cubicBezTo>
                  <a:lnTo>
                    <a:pt x="211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7"/>
                  </a:cubicBezTo>
                  <a:cubicBezTo>
                    <a:pt x="38" y="284"/>
                    <a:pt x="51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7" name="Freeform 724 1 1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52850" y="4718050"/>
              <a:ext cx="107950" cy="120650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3 h 226"/>
                <a:gd name="T4" fmla="*/ 153 w 212"/>
                <a:gd name="T5" fmla="*/ 78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6 h 226"/>
                <a:gd name="T12" fmla="*/ 161 w 212"/>
                <a:gd name="T13" fmla="*/ 38 h 226"/>
                <a:gd name="T14" fmla="*/ 136 w 212"/>
                <a:gd name="T15" fmla="*/ 22 h 226"/>
                <a:gd name="T16" fmla="*/ 101 w 212"/>
                <a:gd name="T17" fmla="*/ 0 h 226"/>
                <a:gd name="T18" fmla="*/ 41 w 212"/>
                <a:gd name="T19" fmla="*/ 57 h 226"/>
                <a:gd name="T20" fmla="*/ 47 w 212"/>
                <a:gd name="T21" fmla="*/ 63 h 226"/>
                <a:gd name="T22" fmla="*/ 54 w 212"/>
                <a:gd name="T23" fmla="*/ 57 h 226"/>
                <a:gd name="T24" fmla="*/ 96 w 212"/>
                <a:gd name="T25" fmla="*/ 34 h 226"/>
                <a:gd name="T26" fmla="*/ 127 w 212"/>
                <a:gd name="T27" fmla="*/ 41 h 226"/>
                <a:gd name="T28" fmla="*/ 166 w 212"/>
                <a:gd name="T29" fmla="*/ 49 h 226"/>
                <a:gd name="T30" fmla="*/ 96 w 212"/>
                <a:gd name="T31" fmla="*/ 114 h 226"/>
                <a:gd name="T32" fmla="*/ 51 w 212"/>
                <a:gd name="T33" fmla="*/ 156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20 h 226"/>
                <a:gd name="T40" fmla="*/ 57 w 212"/>
                <a:gd name="T41" fmla="*/ 189 h 226"/>
                <a:gd name="T42" fmla="*/ 85 w 212"/>
                <a:gd name="T43" fmla="*/ 208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1 h 226"/>
                <a:gd name="T52" fmla="*/ 123 w 212"/>
                <a:gd name="T53" fmla="*/ 193 h 226"/>
                <a:gd name="T54" fmla="*/ 93 w 212"/>
                <a:gd name="T55" fmla="*/ 186 h 226"/>
                <a:gd name="T56" fmla="*/ 59 w 212"/>
                <a:gd name="T57" fmla="*/ 178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6" y="138"/>
                    <a:pt x="104" y="123"/>
                  </a:cubicBezTo>
                  <a:cubicBezTo>
                    <a:pt x="104" y="122"/>
                    <a:pt x="135" y="96"/>
                    <a:pt x="153" y="78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6"/>
                  </a:cubicBezTo>
                  <a:cubicBezTo>
                    <a:pt x="184" y="30"/>
                    <a:pt x="173" y="38"/>
                    <a:pt x="161" y="38"/>
                  </a:cubicBezTo>
                  <a:cubicBezTo>
                    <a:pt x="149" y="38"/>
                    <a:pt x="143" y="30"/>
                    <a:pt x="136" y="22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7"/>
                    <a:pt x="41" y="57"/>
                  </a:cubicBezTo>
                  <a:cubicBezTo>
                    <a:pt x="41" y="60"/>
                    <a:pt x="43" y="63"/>
                    <a:pt x="47" y="63"/>
                  </a:cubicBezTo>
                  <a:cubicBezTo>
                    <a:pt x="51" y="63"/>
                    <a:pt x="53" y="60"/>
                    <a:pt x="54" y="57"/>
                  </a:cubicBezTo>
                  <a:cubicBezTo>
                    <a:pt x="63" y="34"/>
                    <a:pt x="92" y="34"/>
                    <a:pt x="96" y="34"/>
                  </a:cubicBezTo>
                  <a:cubicBezTo>
                    <a:pt x="106" y="34"/>
                    <a:pt x="116" y="37"/>
                    <a:pt x="127" y="41"/>
                  </a:cubicBezTo>
                  <a:cubicBezTo>
                    <a:pt x="147" y="49"/>
                    <a:pt x="153" y="49"/>
                    <a:pt x="166" y="49"/>
                  </a:cubicBezTo>
                  <a:cubicBezTo>
                    <a:pt x="148" y="70"/>
                    <a:pt x="106" y="106"/>
                    <a:pt x="96" y="114"/>
                  </a:cubicBezTo>
                  <a:lnTo>
                    <a:pt x="51" y="156"/>
                  </a:lnTo>
                  <a:cubicBezTo>
                    <a:pt x="18" y="189"/>
                    <a:pt x="0" y="218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20"/>
                  </a:cubicBezTo>
                  <a:cubicBezTo>
                    <a:pt x="26" y="202"/>
                    <a:pt x="41" y="189"/>
                    <a:pt x="57" y="189"/>
                  </a:cubicBezTo>
                  <a:cubicBezTo>
                    <a:pt x="68" y="189"/>
                    <a:pt x="73" y="193"/>
                    <a:pt x="85" y="208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3"/>
                    <a:pt x="196" y="149"/>
                  </a:cubicBezTo>
                  <a:cubicBezTo>
                    <a:pt x="196" y="147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1"/>
                  </a:cubicBezTo>
                  <a:cubicBezTo>
                    <a:pt x="171" y="183"/>
                    <a:pt x="139" y="193"/>
                    <a:pt x="123" y="193"/>
                  </a:cubicBezTo>
                  <a:cubicBezTo>
                    <a:pt x="113" y="193"/>
                    <a:pt x="104" y="190"/>
                    <a:pt x="93" y="186"/>
                  </a:cubicBezTo>
                  <a:cubicBezTo>
                    <a:pt x="76" y="180"/>
                    <a:pt x="69" y="178"/>
                    <a:pt x="59" y="178"/>
                  </a:cubicBezTo>
                  <a:cubicBezTo>
                    <a:pt x="58" y="178"/>
                    <a:pt x="50" y="178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8" name="Freeform 725 1 1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976688" y="4451350"/>
              <a:ext cx="58738" cy="2682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8 w 115"/>
                <a:gd name="T5" fmla="*/ 249 h 499"/>
                <a:gd name="T6" fmla="*/ 109 w 115"/>
                <a:gd name="T7" fmla="*/ 13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2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8" y="326"/>
                    <a:pt x="28" y="249"/>
                  </a:cubicBezTo>
                  <a:cubicBezTo>
                    <a:pt x="28" y="162"/>
                    <a:pt x="47" y="76"/>
                    <a:pt x="109" y="13"/>
                  </a:cubicBezTo>
                  <a:cubicBezTo>
                    <a:pt x="115" y="7"/>
                    <a:pt x="115" y="6"/>
                    <a:pt x="115" y="5"/>
                  </a:cubicBezTo>
                  <a:cubicBezTo>
                    <a:pt x="115" y="1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5" y="152"/>
                    <a:pt x="0" y="207"/>
                    <a:pt x="0" y="249"/>
                  </a:cubicBezTo>
                  <a:cubicBezTo>
                    <a:pt x="0" y="288"/>
                    <a:pt x="5" y="348"/>
                    <a:pt x="32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9" name="Rectangle 726 1 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049713" y="4494213"/>
              <a:ext cx="5381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0" name="Freeform 727 1 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4057650" y="4533900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2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1" name="Freeform 728 1 1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187825" y="4533900"/>
              <a:ext cx="206375" cy="120650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6 h 226"/>
                <a:gd name="T10" fmla="*/ 78 w 408"/>
                <a:gd name="T11" fmla="*/ 131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9 w 408"/>
                <a:gd name="T39" fmla="*/ 158 h 226"/>
                <a:gd name="T40" fmla="*/ 302 w 408"/>
                <a:gd name="T41" fmla="*/ 186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5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3 w 408"/>
                <a:gd name="T61" fmla="*/ 49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1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6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7" y="97"/>
                  </a:cubicBezTo>
                  <a:cubicBezTo>
                    <a:pt x="89" y="89"/>
                    <a:pt x="93" y="74"/>
                    <a:pt x="93" y="72"/>
                  </a:cubicBezTo>
                  <a:cubicBezTo>
                    <a:pt x="101" y="57"/>
                    <a:pt x="127" y="11"/>
                    <a:pt x="174" y="11"/>
                  </a:cubicBezTo>
                  <a:cubicBezTo>
                    <a:pt x="197" y="11"/>
                    <a:pt x="201" y="30"/>
                    <a:pt x="201" y="46"/>
                  </a:cubicBezTo>
                  <a:cubicBezTo>
                    <a:pt x="201" y="59"/>
                    <a:pt x="198" y="73"/>
                    <a:pt x="194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8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9" y="158"/>
                  </a:cubicBezTo>
                  <a:cubicBezTo>
                    <a:pt x="304" y="170"/>
                    <a:pt x="302" y="176"/>
                    <a:pt x="302" y="186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4"/>
                    <a:pt x="408" y="150"/>
                  </a:cubicBezTo>
                  <a:cubicBezTo>
                    <a:pt x="408" y="145"/>
                    <a:pt x="404" y="145"/>
                    <a:pt x="402" y="145"/>
                  </a:cubicBezTo>
                  <a:cubicBezTo>
                    <a:pt x="397" y="145"/>
                    <a:pt x="397" y="146"/>
                    <a:pt x="395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7"/>
                    <a:pt x="336" y="175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9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7" y="32"/>
                    <a:pt x="98" y="44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2"/>
                    <a:pt x="14" y="71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5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2" name="Freeform 729 1 1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4408488" y="4533900"/>
              <a:ext cx="166688" cy="120650"/>
            </a:xfrm>
            <a:custGeom>
              <a:avLst/>
              <a:gdLst>
                <a:gd name="T0" fmla="*/ 216 w 330"/>
                <a:gd name="T1" fmla="*/ 52 h 226"/>
                <a:gd name="T2" fmla="*/ 224 w 330"/>
                <a:gd name="T3" fmla="*/ 19 h 226"/>
                <a:gd name="T4" fmla="*/ 209 w 330"/>
                <a:gd name="T5" fmla="*/ 6 h 226"/>
                <a:gd name="T6" fmla="*/ 191 w 330"/>
                <a:gd name="T7" fmla="*/ 20 h 226"/>
                <a:gd name="T8" fmla="*/ 162 w 330"/>
                <a:gd name="T9" fmla="*/ 132 h 226"/>
                <a:gd name="T10" fmla="*/ 158 w 330"/>
                <a:gd name="T11" fmla="*/ 165 h 226"/>
                <a:gd name="T12" fmla="*/ 158 w 330"/>
                <a:gd name="T13" fmla="*/ 174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7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4 h 226"/>
                <a:gd name="T38" fmla="*/ 111 w 330"/>
                <a:gd name="T39" fmla="*/ 226 h 226"/>
                <a:gd name="T40" fmla="*/ 163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1 w 330"/>
                <a:gd name="T53" fmla="*/ 38 h 226"/>
                <a:gd name="T54" fmla="*/ 309 w 330"/>
                <a:gd name="T55" fmla="*/ 80 h 226"/>
                <a:gd name="T56" fmla="*/ 281 w 330"/>
                <a:gd name="T57" fmla="*/ 172 h 226"/>
                <a:gd name="T58" fmla="*/ 227 w 330"/>
                <a:gd name="T59" fmla="*/ 215 h 226"/>
                <a:gd name="T60" fmla="*/ 190 w 330"/>
                <a:gd name="T61" fmla="*/ 172 h 226"/>
                <a:gd name="T62" fmla="*/ 195 w 330"/>
                <a:gd name="T63" fmla="*/ 136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9" y="41"/>
                    <a:pt x="224" y="22"/>
                    <a:pt x="224" y="19"/>
                  </a:cubicBezTo>
                  <a:cubicBezTo>
                    <a:pt x="224" y="10"/>
                    <a:pt x="217" y="6"/>
                    <a:pt x="209" y="6"/>
                  </a:cubicBezTo>
                  <a:cubicBezTo>
                    <a:pt x="203" y="6"/>
                    <a:pt x="194" y="10"/>
                    <a:pt x="191" y="20"/>
                  </a:cubicBezTo>
                  <a:cubicBezTo>
                    <a:pt x="189" y="23"/>
                    <a:pt x="166" y="119"/>
                    <a:pt x="162" y="132"/>
                  </a:cubicBezTo>
                  <a:cubicBezTo>
                    <a:pt x="159" y="147"/>
                    <a:pt x="158" y="156"/>
                    <a:pt x="158" y="165"/>
                  </a:cubicBezTo>
                  <a:cubicBezTo>
                    <a:pt x="158" y="170"/>
                    <a:pt x="158" y="171"/>
                    <a:pt x="158" y="174"/>
                  </a:cubicBezTo>
                  <a:cubicBezTo>
                    <a:pt x="147" y="200"/>
                    <a:pt x="132" y="215"/>
                    <a:pt x="112" y="215"/>
                  </a:cubicBezTo>
                  <a:cubicBezTo>
                    <a:pt x="72" y="215"/>
                    <a:pt x="72" y="179"/>
                    <a:pt x="72" y="170"/>
                  </a:cubicBezTo>
                  <a:cubicBezTo>
                    <a:pt x="72" y="154"/>
                    <a:pt x="75" y="135"/>
                    <a:pt x="98" y="73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9"/>
                    <a:pt x="90" y="0"/>
                    <a:pt x="66" y="0"/>
                  </a:cubicBezTo>
                  <a:cubicBezTo>
                    <a:pt x="19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5"/>
                    <a:pt x="40" y="164"/>
                  </a:cubicBezTo>
                  <a:cubicBezTo>
                    <a:pt x="40" y="209"/>
                    <a:pt x="73" y="226"/>
                    <a:pt x="111" y="226"/>
                  </a:cubicBezTo>
                  <a:cubicBezTo>
                    <a:pt x="119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7" y="0"/>
                    <a:pt x="308" y="0"/>
                  </a:cubicBezTo>
                  <a:cubicBezTo>
                    <a:pt x="296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1" y="38"/>
                  </a:cubicBezTo>
                  <a:cubicBezTo>
                    <a:pt x="296" y="43"/>
                    <a:pt x="309" y="56"/>
                    <a:pt x="309" y="80"/>
                  </a:cubicBezTo>
                  <a:cubicBezTo>
                    <a:pt x="309" y="97"/>
                    <a:pt x="294" y="146"/>
                    <a:pt x="281" y="172"/>
                  </a:cubicBezTo>
                  <a:cubicBezTo>
                    <a:pt x="268" y="198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2"/>
                  </a:cubicBezTo>
                  <a:cubicBezTo>
                    <a:pt x="190" y="158"/>
                    <a:pt x="193" y="143"/>
                    <a:pt x="195" y="136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3" name="Freeform 730 1 1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4602163" y="4451350"/>
              <a:ext cx="58738" cy="26828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6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0"/>
                    <a:pt x="110" y="150"/>
                    <a:pt x="83" y="94"/>
                  </a:cubicBezTo>
                  <a:cubicBezTo>
                    <a:pt x="53" y="32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10" y="16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6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4" name="Freeform 731 1 1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4770438" y="4554538"/>
              <a:ext cx="168275" cy="61913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6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6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6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3" y="20"/>
                    <a:pt x="332" y="20"/>
                    <a:pt x="332" y="10"/>
                  </a:cubicBezTo>
                  <a:cubicBezTo>
                    <a:pt x="332" y="0"/>
                    <a:pt x="323" y="0"/>
                    <a:pt x="316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6" y="117"/>
                  </a:moveTo>
                  <a:cubicBezTo>
                    <a:pt x="323" y="117"/>
                    <a:pt x="332" y="117"/>
                    <a:pt x="332" y="107"/>
                  </a:cubicBezTo>
                  <a:cubicBezTo>
                    <a:pt x="332" y="97"/>
                    <a:pt x="323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6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5" name="Rectangle 732 1 1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2850" y="4427538"/>
              <a:ext cx="425450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6" name="Freeform 733 1 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5030788" y="4533900"/>
              <a:ext cx="119063" cy="176213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2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6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7" name="Freeform 734 1 1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162550" y="4470400"/>
              <a:ext cx="180975" cy="182563"/>
            </a:xfrm>
            <a:custGeom>
              <a:avLst/>
              <a:gdLst>
                <a:gd name="T0" fmla="*/ 132 w 356"/>
                <a:gd name="T1" fmla="*/ 177 h 339"/>
                <a:gd name="T2" fmla="*/ 181 w 356"/>
                <a:gd name="T3" fmla="*/ 177 h 339"/>
                <a:gd name="T4" fmla="*/ 222 w 356"/>
                <a:gd name="T5" fmla="*/ 199 h 339"/>
                <a:gd name="T6" fmla="*/ 219 w 356"/>
                <a:gd name="T7" fmla="*/ 224 h 339"/>
                <a:gd name="T8" fmla="*/ 217 w 356"/>
                <a:gd name="T9" fmla="*/ 229 h 339"/>
                <a:gd name="T10" fmla="*/ 223 w 356"/>
                <a:gd name="T11" fmla="*/ 235 h 339"/>
                <a:gd name="T12" fmla="*/ 231 w 356"/>
                <a:gd name="T13" fmla="*/ 225 h 339"/>
                <a:gd name="T14" fmla="*/ 258 w 356"/>
                <a:gd name="T15" fmla="*/ 116 h 339"/>
                <a:gd name="T16" fmla="*/ 260 w 356"/>
                <a:gd name="T17" fmla="*/ 108 h 339"/>
                <a:gd name="T18" fmla="*/ 254 w 356"/>
                <a:gd name="T19" fmla="*/ 103 h 339"/>
                <a:gd name="T20" fmla="*/ 246 w 356"/>
                <a:gd name="T21" fmla="*/ 113 h 339"/>
                <a:gd name="T22" fmla="*/ 182 w 356"/>
                <a:gd name="T23" fmla="*/ 161 h 339"/>
                <a:gd name="T24" fmla="*/ 136 w 356"/>
                <a:gd name="T25" fmla="*/ 161 h 339"/>
                <a:gd name="T26" fmla="*/ 168 w 356"/>
                <a:gd name="T27" fmla="*/ 35 h 339"/>
                <a:gd name="T28" fmla="*/ 195 w 356"/>
                <a:gd name="T29" fmla="*/ 15 h 339"/>
                <a:gd name="T30" fmla="*/ 261 w 356"/>
                <a:gd name="T31" fmla="*/ 15 h 339"/>
                <a:gd name="T32" fmla="*/ 334 w 356"/>
                <a:gd name="T33" fmla="*/ 70 h 339"/>
                <a:gd name="T34" fmla="*/ 332 w 356"/>
                <a:gd name="T35" fmla="*/ 97 h 339"/>
                <a:gd name="T36" fmla="*/ 331 w 356"/>
                <a:gd name="T37" fmla="*/ 106 h 339"/>
                <a:gd name="T38" fmla="*/ 337 w 356"/>
                <a:gd name="T39" fmla="*/ 112 h 339"/>
                <a:gd name="T40" fmla="*/ 344 w 356"/>
                <a:gd name="T41" fmla="*/ 99 h 339"/>
                <a:gd name="T42" fmla="*/ 354 w 356"/>
                <a:gd name="T43" fmla="*/ 13 h 339"/>
                <a:gd name="T44" fmla="*/ 341 w 356"/>
                <a:gd name="T45" fmla="*/ 0 h 339"/>
                <a:gd name="T46" fmla="*/ 97 w 356"/>
                <a:gd name="T47" fmla="*/ 0 h 339"/>
                <a:gd name="T48" fmla="*/ 82 w 356"/>
                <a:gd name="T49" fmla="*/ 10 h 339"/>
                <a:gd name="T50" fmla="*/ 96 w 356"/>
                <a:gd name="T51" fmla="*/ 15 h 339"/>
                <a:gd name="T52" fmla="*/ 128 w 356"/>
                <a:gd name="T53" fmla="*/ 24 h 339"/>
                <a:gd name="T54" fmla="*/ 125 w 356"/>
                <a:gd name="T55" fmla="*/ 36 h 339"/>
                <a:gd name="T56" fmla="*/ 60 w 356"/>
                <a:gd name="T57" fmla="*/ 300 h 339"/>
                <a:gd name="T58" fmla="*/ 14 w 356"/>
                <a:gd name="T59" fmla="*/ 323 h 339"/>
                <a:gd name="T60" fmla="*/ 0 w 356"/>
                <a:gd name="T61" fmla="*/ 333 h 339"/>
                <a:gd name="T62" fmla="*/ 8 w 356"/>
                <a:gd name="T63" fmla="*/ 339 h 339"/>
                <a:gd name="T64" fmla="*/ 74 w 356"/>
                <a:gd name="T65" fmla="*/ 337 h 339"/>
                <a:gd name="T66" fmla="*/ 148 w 356"/>
                <a:gd name="T67" fmla="*/ 339 h 339"/>
                <a:gd name="T68" fmla="*/ 158 w 356"/>
                <a:gd name="T69" fmla="*/ 329 h 339"/>
                <a:gd name="T70" fmla="*/ 155 w 356"/>
                <a:gd name="T71" fmla="*/ 324 h 339"/>
                <a:gd name="T72" fmla="*/ 141 w 356"/>
                <a:gd name="T73" fmla="*/ 323 h 339"/>
                <a:gd name="T74" fmla="*/ 115 w 356"/>
                <a:gd name="T75" fmla="*/ 322 h 339"/>
                <a:gd name="T76" fmla="*/ 100 w 356"/>
                <a:gd name="T77" fmla="*/ 312 h 339"/>
                <a:gd name="T78" fmla="*/ 102 w 356"/>
                <a:gd name="T79" fmla="*/ 301 h 339"/>
                <a:gd name="T80" fmla="*/ 132 w 356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39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1" y="225"/>
                  </a:cubicBezTo>
                  <a:lnTo>
                    <a:pt x="258" y="116"/>
                  </a:lnTo>
                  <a:cubicBezTo>
                    <a:pt x="260" y="111"/>
                    <a:pt x="260" y="110"/>
                    <a:pt x="260" y="108"/>
                  </a:cubicBezTo>
                  <a:cubicBezTo>
                    <a:pt x="260" y="107"/>
                    <a:pt x="259" y="103"/>
                    <a:pt x="254" y="103"/>
                  </a:cubicBezTo>
                  <a:cubicBezTo>
                    <a:pt x="249" y="103"/>
                    <a:pt x="248" y="105"/>
                    <a:pt x="246" y="113"/>
                  </a:cubicBezTo>
                  <a:cubicBezTo>
                    <a:pt x="236" y="152"/>
                    <a:pt x="224" y="161"/>
                    <a:pt x="182" y="161"/>
                  </a:cubicBezTo>
                  <a:lnTo>
                    <a:pt x="136" y="161"/>
                  </a:lnTo>
                  <a:lnTo>
                    <a:pt x="168" y="35"/>
                  </a:lnTo>
                  <a:cubicBezTo>
                    <a:pt x="173" y="17"/>
                    <a:pt x="173" y="15"/>
                    <a:pt x="195" y="15"/>
                  </a:cubicBezTo>
                  <a:lnTo>
                    <a:pt x="261" y="15"/>
                  </a:lnTo>
                  <a:cubicBezTo>
                    <a:pt x="322" y="15"/>
                    <a:pt x="334" y="32"/>
                    <a:pt x="334" y="70"/>
                  </a:cubicBezTo>
                  <a:cubicBezTo>
                    <a:pt x="334" y="82"/>
                    <a:pt x="334" y="84"/>
                    <a:pt x="332" y="97"/>
                  </a:cubicBezTo>
                  <a:cubicBezTo>
                    <a:pt x="331" y="103"/>
                    <a:pt x="331" y="104"/>
                    <a:pt x="331" y="106"/>
                  </a:cubicBezTo>
                  <a:cubicBezTo>
                    <a:pt x="331" y="108"/>
                    <a:pt x="333" y="112"/>
                    <a:pt x="337" y="112"/>
                  </a:cubicBezTo>
                  <a:cubicBezTo>
                    <a:pt x="343" y="112"/>
                    <a:pt x="343" y="109"/>
                    <a:pt x="344" y="99"/>
                  </a:cubicBezTo>
                  <a:lnTo>
                    <a:pt x="354" y="13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114" y="15"/>
                    <a:pt x="128" y="15"/>
                    <a:pt x="128" y="24"/>
                  </a:cubicBezTo>
                  <a:cubicBezTo>
                    <a:pt x="128" y="26"/>
                    <a:pt x="128" y="27"/>
                    <a:pt x="125" y="36"/>
                  </a:cubicBezTo>
                  <a:lnTo>
                    <a:pt x="60" y="300"/>
                  </a:lnTo>
                  <a:cubicBezTo>
                    <a:pt x="55" y="319"/>
                    <a:pt x="54" y="323"/>
                    <a:pt x="14" y="323"/>
                  </a:cubicBezTo>
                  <a:cubicBezTo>
                    <a:pt x="6" y="323"/>
                    <a:pt x="0" y="323"/>
                    <a:pt x="0" y="333"/>
                  </a:cubicBezTo>
                  <a:cubicBezTo>
                    <a:pt x="0" y="339"/>
                    <a:pt x="6" y="339"/>
                    <a:pt x="8" y="339"/>
                  </a:cubicBezTo>
                  <a:cubicBezTo>
                    <a:pt x="22" y="339"/>
                    <a:pt x="59" y="337"/>
                    <a:pt x="74" y="337"/>
                  </a:cubicBezTo>
                  <a:cubicBezTo>
                    <a:pt x="90" y="337"/>
                    <a:pt x="131" y="339"/>
                    <a:pt x="148" y="339"/>
                  </a:cubicBezTo>
                  <a:cubicBezTo>
                    <a:pt x="152" y="339"/>
                    <a:pt x="158" y="339"/>
                    <a:pt x="158" y="329"/>
                  </a:cubicBezTo>
                  <a:cubicBezTo>
                    <a:pt x="158" y="325"/>
                    <a:pt x="155" y="324"/>
                    <a:pt x="155" y="324"/>
                  </a:cubicBezTo>
                  <a:cubicBezTo>
                    <a:pt x="154" y="323"/>
                    <a:pt x="153" y="323"/>
                    <a:pt x="141" y="323"/>
                  </a:cubicBezTo>
                  <a:cubicBezTo>
                    <a:pt x="130" y="323"/>
                    <a:pt x="128" y="323"/>
                    <a:pt x="115" y="322"/>
                  </a:cubicBezTo>
                  <a:cubicBezTo>
                    <a:pt x="101" y="321"/>
                    <a:pt x="100" y="319"/>
                    <a:pt x="100" y="312"/>
                  </a:cubicBezTo>
                  <a:cubicBezTo>
                    <a:pt x="100" y="311"/>
                    <a:pt x="100" y="308"/>
                    <a:pt x="102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8" name="Freeform 735 1 1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5327650" y="4562475"/>
              <a:ext cx="98425" cy="133350"/>
            </a:xfrm>
            <a:custGeom>
              <a:avLst/>
              <a:gdLst>
                <a:gd name="T0" fmla="*/ 116 w 192"/>
                <a:gd name="T1" fmla="*/ 142 h 246"/>
                <a:gd name="T2" fmla="*/ 157 w 192"/>
                <a:gd name="T3" fmla="*/ 237 h 246"/>
                <a:gd name="T4" fmla="*/ 175 w 192"/>
                <a:gd name="T5" fmla="*/ 245 h 246"/>
                <a:gd name="T6" fmla="*/ 182 w 192"/>
                <a:gd name="T7" fmla="*/ 245 h 246"/>
                <a:gd name="T8" fmla="*/ 192 w 192"/>
                <a:gd name="T9" fmla="*/ 241 h 246"/>
                <a:gd name="T10" fmla="*/ 190 w 192"/>
                <a:gd name="T11" fmla="*/ 238 h 246"/>
                <a:gd name="T12" fmla="*/ 181 w 192"/>
                <a:gd name="T13" fmla="*/ 223 h 246"/>
                <a:gd name="T14" fmla="*/ 96 w 192"/>
                <a:gd name="T15" fmla="*/ 22 h 246"/>
                <a:gd name="T16" fmla="*/ 50 w 192"/>
                <a:gd name="T17" fmla="*/ 0 h 246"/>
                <a:gd name="T18" fmla="*/ 41 w 192"/>
                <a:gd name="T19" fmla="*/ 5 h 246"/>
                <a:gd name="T20" fmla="*/ 46 w 192"/>
                <a:gd name="T21" fmla="*/ 9 h 246"/>
                <a:gd name="T22" fmla="*/ 69 w 192"/>
                <a:gd name="T23" fmla="*/ 31 h 246"/>
                <a:gd name="T24" fmla="*/ 110 w 192"/>
                <a:gd name="T25" fmla="*/ 129 h 246"/>
                <a:gd name="T26" fmla="*/ 7 w 192"/>
                <a:gd name="T27" fmla="*/ 222 h 246"/>
                <a:gd name="T28" fmla="*/ 0 w 192"/>
                <a:gd name="T29" fmla="*/ 234 h 246"/>
                <a:gd name="T30" fmla="*/ 12 w 192"/>
                <a:gd name="T31" fmla="*/ 246 h 246"/>
                <a:gd name="T32" fmla="*/ 24 w 192"/>
                <a:gd name="T33" fmla="*/ 240 h 246"/>
                <a:gd name="T34" fmla="*/ 116 w 192"/>
                <a:gd name="T35" fmla="*/ 1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6">
                  <a:moveTo>
                    <a:pt x="116" y="142"/>
                  </a:moveTo>
                  <a:cubicBezTo>
                    <a:pt x="133" y="182"/>
                    <a:pt x="153" y="232"/>
                    <a:pt x="157" y="237"/>
                  </a:cubicBezTo>
                  <a:cubicBezTo>
                    <a:pt x="163" y="245"/>
                    <a:pt x="170" y="245"/>
                    <a:pt x="175" y="245"/>
                  </a:cubicBezTo>
                  <a:lnTo>
                    <a:pt x="182" y="245"/>
                  </a:lnTo>
                  <a:cubicBezTo>
                    <a:pt x="189" y="245"/>
                    <a:pt x="192" y="245"/>
                    <a:pt x="192" y="241"/>
                  </a:cubicBezTo>
                  <a:cubicBezTo>
                    <a:pt x="192" y="239"/>
                    <a:pt x="191" y="238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5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9"/>
                    <a:pt x="46" y="9"/>
                  </a:cubicBezTo>
                  <a:cubicBezTo>
                    <a:pt x="53" y="11"/>
                    <a:pt x="60" y="12"/>
                    <a:pt x="69" y="31"/>
                  </a:cubicBezTo>
                  <a:lnTo>
                    <a:pt x="110" y="129"/>
                  </a:lnTo>
                  <a:lnTo>
                    <a:pt x="7" y="222"/>
                  </a:lnTo>
                  <a:cubicBezTo>
                    <a:pt x="3" y="225"/>
                    <a:pt x="0" y="228"/>
                    <a:pt x="0" y="234"/>
                  </a:cubicBezTo>
                  <a:cubicBezTo>
                    <a:pt x="0" y="242"/>
                    <a:pt x="7" y="246"/>
                    <a:pt x="12" y="246"/>
                  </a:cubicBezTo>
                  <a:cubicBezTo>
                    <a:pt x="19" y="246"/>
                    <a:pt x="23" y="241"/>
                    <a:pt x="24" y="240"/>
                  </a:cubicBezTo>
                  <a:lnTo>
                    <a:pt x="116" y="14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9" name="Freeform 736 1 1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5457825" y="4533900"/>
              <a:ext cx="115888" cy="120650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7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9 h 226"/>
                <a:gd name="T14" fmla="*/ 228 w 228"/>
                <a:gd name="T15" fmla="*/ 150 h 226"/>
                <a:gd name="T16" fmla="*/ 222 w 228"/>
                <a:gd name="T17" fmla="*/ 145 h 226"/>
                <a:gd name="T18" fmla="*/ 215 w 228"/>
                <a:gd name="T19" fmla="*/ 154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6 h 226"/>
                <a:gd name="T26" fmla="*/ 180 w 228"/>
                <a:gd name="T27" fmla="*/ 111 h 226"/>
                <a:gd name="T28" fmla="*/ 198 w 228"/>
                <a:gd name="T29" fmla="*/ 41 h 226"/>
                <a:gd name="T30" fmla="*/ 201 w 228"/>
                <a:gd name="T31" fmla="*/ 24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2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9 h 226"/>
                <a:gd name="T44" fmla="*/ 63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4 h 226"/>
                <a:gd name="T52" fmla="*/ 133 w 228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10"/>
                    <a:pt x="152" y="226"/>
                    <a:pt x="176" y="226"/>
                  </a:cubicBezTo>
                  <a:cubicBezTo>
                    <a:pt x="194" y="226"/>
                    <a:pt x="205" y="215"/>
                    <a:pt x="213" y="199"/>
                  </a:cubicBezTo>
                  <a:cubicBezTo>
                    <a:pt x="222" y="181"/>
                    <a:pt x="228" y="151"/>
                    <a:pt x="228" y="150"/>
                  </a:cubicBezTo>
                  <a:cubicBezTo>
                    <a:pt x="228" y="145"/>
                    <a:pt x="224" y="145"/>
                    <a:pt x="222" y="145"/>
                  </a:cubicBezTo>
                  <a:cubicBezTo>
                    <a:pt x="217" y="145"/>
                    <a:pt x="217" y="147"/>
                    <a:pt x="215" y="154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2"/>
                    <a:pt x="163" y="178"/>
                    <a:pt x="169" y="156"/>
                  </a:cubicBezTo>
                  <a:cubicBezTo>
                    <a:pt x="174" y="135"/>
                    <a:pt x="175" y="130"/>
                    <a:pt x="180" y="111"/>
                  </a:cubicBezTo>
                  <a:lnTo>
                    <a:pt x="198" y="41"/>
                  </a:lnTo>
                  <a:cubicBezTo>
                    <a:pt x="201" y="27"/>
                    <a:pt x="201" y="26"/>
                    <a:pt x="201" y="24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2"/>
                  </a:moveTo>
                  <a:cubicBezTo>
                    <a:pt x="131" y="171"/>
                    <a:pt x="131" y="172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9"/>
                  </a:cubicBezTo>
                  <a:cubicBezTo>
                    <a:pt x="35" y="144"/>
                    <a:pt x="51" y="82"/>
                    <a:pt x="63" y="59"/>
                  </a:cubicBezTo>
                  <a:cubicBezTo>
                    <a:pt x="78" y="30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4"/>
                  </a:cubicBezTo>
                  <a:lnTo>
                    <a:pt x="133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0" name="Freeform 737 1 1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5630863" y="4532313"/>
              <a:ext cx="96838" cy="122238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9 w 190"/>
                <a:gd name="T7" fmla="*/ 54 h 229"/>
                <a:gd name="T8" fmla="*/ 162 w 190"/>
                <a:gd name="T9" fmla="*/ 77 h 229"/>
                <a:gd name="T10" fmla="*/ 185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5 h 229"/>
                <a:gd name="T20" fmla="*/ 184 w 190"/>
                <a:gd name="T21" fmla="*/ 160 h 229"/>
                <a:gd name="T22" fmla="*/ 177 w 190"/>
                <a:gd name="T23" fmla="*/ 165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5" y="13"/>
                    <a:pt x="162" y="31"/>
                  </a:cubicBezTo>
                  <a:cubicBezTo>
                    <a:pt x="142" y="33"/>
                    <a:pt x="139" y="48"/>
                    <a:pt x="139" y="54"/>
                  </a:cubicBezTo>
                  <a:cubicBezTo>
                    <a:pt x="139" y="67"/>
                    <a:pt x="148" y="77"/>
                    <a:pt x="162" y="77"/>
                  </a:cubicBezTo>
                  <a:cubicBezTo>
                    <a:pt x="175" y="77"/>
                    <a:pt x="185" y="69"/>
                    <a:pt x="185" y="54"/>
                  </a:cubicBezTo>
                  <a:cubicBezTo>
                    <a:pt x="185" y="20"/>
                    <a:pt x="147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70"/>
                    <a:pt x="190" y="165"/>
                  </a:cubicBezTo>
                  <a:cubicBezTo>
                    <a:pt x="190" y="160"/>
                    <a:pt x="185" y="160"/>
                    <a:pt x="184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3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1" name="Freeform 738 1 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5741988" y="4532313"/>
              <a:ext cx="111125" cy="122238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1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4 h 229"/>
                <a:gd name="T14" fmla="*/ 42 w 221"/>
                <a:gd name="T15" fmla="*/ 113 h 229"/>
                <a:gd name="T16" fmla="*/ 54 w 221"/>
                <a:gd name="T17" fmla="*/ 45 h 229"/>
                <a:gd name="T18" fmla="*/ 111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2"/>
                    <a:pt x="52" y="229"/>
                    <a:pt x="111" y="229"/>
                  </a:cubicBezTo>
                  <a:cubicBezTo>
                    <a:pt x="171" y="229"/>
                    <a:pt x="221" y="181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4"/>
                  </a:cubicBezTo>
                  <a:cubicBezTo>
                    <a:pt x="42" y="162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1" y="11"/>
                  </a:cubicBezTo>
                  <a:cubicBezTo>
                    <a:pt x="133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2" name="Freeform 739 1 1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5868988" y="4532313"/>
              <a:ext cx="82550" cy="122238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4 w 163"/>
                <a:gd name="T7" fmla="*/ 148 h 229"/>
                <a:gd name="T8" fmla="*/ 7 w 163"/>
                <a:gd name="T9" fmla="*/ 139 h 229"/>
                <a:gd name="T10" fmla="*/ 0 w 163"/>
                <a:gd name="T11" fmla="*/ 152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1 w 163"/>
                <a:gd name="T37" fmla="*/ 63 h 229"/>
                <a:gd name="T38" fmla="*/ 151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90"/>
                    <a:pt x="14" y="148"/>
                  </a:cubicBezTo>
                  <a:cubicBezTo>
                    <a:pt x="12" y="141"/>
                    <a:pt x="12" y="139"/>
                    <a:pt x="7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6" y="229"/>
                  </a:cubicBezTo>
                  <a:cubicBezTo>
                    <a:pt x="8" y="229"/>
                    <a:pt x="9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6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5" y="10"/>
                    <a:pt x="137" y="55"/>
                    <a:pt x="138" y="70"/>
                  </a:cubicBezTo>
                  <a:cubicBezTo>
                    <a:pt x="139" y="75"/>
                    <a:pt x="143" y="75"/>
                    <a:pt x="144" y="75"/>
                  </a:cubicBezTo>
                  <a:cubicBezTo>
                    <a:pt x="151" y="75"/>
                    <a:pt x="151" y="72"/>
                    <a:pt x="151" y="63"/>
                  </a:cubicBezTo>
                  <a:lnTo>
                    <a:pt x="151" y="12"/>
                  </a:lnTo>
                  <a:cubicBezTo>
                    <a:pt x="151" y="4"/>
                    <a:pt x="151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3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3" name="Freeform 740 1 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6015038" y="4467225"/>
              <a:ext cx="131763" cy="239713"/>
            </a:xfrm>
            <a:custGeom>
              <a:avLst/>
              <a:gdLst>
                <a:gd name="T0" fmla="*/ 193 w 261"/>
                <a:gd name="T1" fmla="*/ 12 h 448"/>
                <a:gd name="T2" fmla="*/ 194 w 261"/>
                <a:gd name="T3" fmla="*/ 5 h 448"/>
                <a:gd name="T4" fmla="*/ 188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5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89 w 261"/>
                <a:gd name="T23" fmla="*/ 426 h 448"/>
                <a:gd name="T24" fmla="*/ 108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8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4" y="5"/>
                    <a:pt x="194" y="5"/>
                  </a:cubicBezTo>
                  <a:cubicBezTo>
                    <a:pt x="194" y="4"/>
                    <a:pt x="194" y="0"/>
                    <a:pt x="188" y="0"/>
                  </a:cubicBezTo>
                  <a:cubicBezTo>
                    <a:pt x="184" y="0"/>
                    <a:pt x="183" y="1"/>
                    <a:pt x="181" y="10"/>
                  </a:cubicBezTo>
                  <a:lnTo>
                    <a:pt x="152" y="125"/>
                  </a:lnTo>
                  <a:cubicBezTo>
                    <a:pt x="73" y="127"/>
                    <a:pt x="0" y="194"/>
                    <a:pt x="0" y="262"/>
                  </a:cubicBezTo>
                  <a:cubicBezTo>
                    <a:pt x="0" y="309"/>
                    <a:pt x="34" y="348"/>
                    <a:pt x="95" y="352"/>
                  </a:cubicBezTo>
                  <a:cubicBezTo>
                    <a:pt x="91" y="367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6" y="448"/>
                    <a:pt x="79" y="448"/>
                  </a:cubicBezTo>
                  <a:cubicBezTo>
                    <a:pt x="81" y="448"/>
                    <a:pt x="82" y="448"/>
                    <a:pt x="84" y="446"/>
                  </a:cubicBezTo>
                  <a:cubicBezTo>
                    <a:pt x="85" y="445"/>
                    <a:pt x="88" y="433"/>
                    <a:pt x="89" y="426"/>
                  </a:cubicBezTo>
                  <a:lnTo>
                    <a:pt x="108" y="352"/>
                  </a:lnTo>
                  <a:cubicBezTo>
                    <a:pt x="188" y="349"/>
                    <a:pt x="261" y="282"/>
                    <a:pt x="261" y="215"/>
                  </a:cubicBezTo>
                  <a:cubicBezTo>
                    <a:pt x="261" y="176"/>
                    <a:pt x="234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39"/>
                    <a:pt x="32" y="322"/>
                    <a:pt x="32" y="272"/>
                  </a:cubicBezTo>
                  <a:cubicBezTo>
                    <a:pt x="32" y="212"/>
                    <a:pt x="75" y="142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8" y="161"/>
                    <a:pt x="228" y="205"/>
                  </a:cubicBezTo>
                  <a:cubicBezTo>
                    <a:pt x="228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21" name="グループ化 620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753670" y="5085184"/>
            <a:ext cx="2282826" cy="895351"/>
            <a:chOff x="6715125" y="5181600"/>
            <a:chExt cx="2282826" cy="895351"/>
          </a:xfrm>
        </p:grpSpPr>
        <p:sp>
          <p:nvSpPr>
            <p:cNvPr id="523" name="Freeform 27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727825" y="5199063"/>
              <a:ext cx="74613" cy="107950"/>
            </a:xfrm>
            <a:custGeom>
              <a:avLst/>
              <a:gdLst>
                <a:gd name="T0" fmla="*/ 152 w 247"/>
                <a:gd name="T1" fmla="*/ 200 h 353"/>
                <a:gd name="T2" fmla="*/ 204 w 247"/>
                <a:gd name="T3" fmla="*/ 341 h 353"/>
                <a:gd name="T4" fmla="*/ 231 w 247"/>
                <a:gd name="T5" fmla="*/ 352 h 353"/>
                <a:gd name="T6" fmla="*/ 241 w 247"/>
                <a:gd name="T7" fmla="*/ 352 h 353"/>
                <a:gd name="T8" fmla="*/ 247 w 247"/>
                <a:gd name="T9" fmla="*/ 347 h 353"/>
                <a:gd name="T10" fmla="*/ 244 w 247"/>
                <a:gd name="T11" fmla="*/ 342 h 353"/>
                <a:gd name="T12" fmla="*/ 233 w 247"/>
                <a:gd name="T13" fmla="*/ 319 h 353"/>
                <a:gd name="T14" fmla="*/ 131 w 247"/>
                <a:gd name="T15" fmla="*/ 35 h 353"/>
                <a:gd name="T16" fmla="*/ 70 w 247"/>
                <a:gd name="T17" fmla="*/ 0 h 353"/>
                <a:gd name="T18" fmla="*/ 61 w 247"/>
                <a:gd name="T19" fmla="*/ 6 h 353"/>
                <a:gd name="T20" fmla="*/ 66 w 247"/>
                <a:gd name="T21" fmla="*/ 11 h 353"/>
                <a:gd name="T22" fmla="*/ 98 w 247"/>
                <a:gd name="T23" fmla="*/ 50 h 353"/>
                <a:gd name="T24" fmla="*/ 147 w 247"/>
                <a:gd name="T25" fmla="*/ 186 h 353"/>
                <a:gd name="T26" fmla="*/ 9 w 247"/>
                <a:gd name="T27" fmla="*/ 323 h 353"/>
                <a:gd name="T28" fmla="*/ 0 w 247"/>
                <a:gd name="T29" fmla="*/ 338 h 353"/>
                <a:gd name="T30" fmla="*/ 15 w 247"/>
                <a:gd name="T31" fmla="*/ 353 h 353"/>
                <a:gd name="T32" fmla="*/ 32 w 247"/>
                <a:gd name="T33" fmla="*/ 342 h 353"/>
                <a:gd name="T34" fmla="*/ 152 w 247"/>
                <a:gd name="T35" fmla="*/ 20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353">
                  <a:moveTo>
                    <a:pt x="152" y="200"/>
                  </a:moveTo>
                  <a:cubicBezTo>
                    <a:pt x="172" y="253"/>
                    <a:pt x="196" y="329"/>
                    <a:pt x="204" y="341"/>
                  </a:cubicBezTo>
                  <a:cubicBezTo>
                    <a:pt x="212" y="352"/>
                    <a:pt x="217" y="352"/>
                    <a:pt x="231" y="352"/>
                  </a:cubicBezTo>
                  <a:lnTo>
                    <a:pt x="241" y="352"/>
                  </a:lnTo>
                  <a:cubicBezTo>
                    <a:pt x="246" y="351"/>
                    <a:pt x="247" y="348"/>
                    <a:pt x="247" y="347"/>
                  </a:cubicBezTo>
                  <a:cubicBezTo>
                    <a:pt x="247" y="345"/>
                    <a:pt x="246" y="344"/>
                    <a:pt x="244" y="342"/>
                  </a:cubicBezTo>
                  <a:cubicBezTo>
                    <a:pt x="239" y="337"/>
                    <a:pt x="237" y="329"/>
                    <a:pt x="233" y="319"/>
                  </a:cubicBezTo>
                  <a:lnTo>
                    <a:pt x="131" y="35"/>
                  </a:lnTo>
                  <a:cubicBezTo>
                    <a:pt x="121" y="7"/>
                    <a:pt x="94" y="0"/>
                    <a:pt x="70" y="0"/>
                  </a:cubicBezTo>
                  <a:cubicBezTo>
                    <a:pt x="68" y="0"/>
                    <a:pt x="61" y="0"/>
                    <a:pt x="61" y="6"/>
                  </a:cubicBezTo>
                  <a:cubicBezTo>
                    <a:pt x="61" y="10"/>
                    <a:pt x="65" y="11"/>
                    <a:pt x="66" y="11"/>
                  </a:cubicBezTo>
                  <a:cubicBezTo>
                    <a:pt x="82" y="14"/>
                    <a:pt x="86" y="17"/>
                    <a:pt x="98" y="50"/>
                  </a:cubicBezTo>
                  <a:lnTo>
                    <a:pt x="147" y="186"/>
                  </a:lnTo>
                  <a:lnTo>
                    <a:pt x="9" y="323"/>
                  </a:lnTo>
                  <a:cubicBezTo>
                    <a:pt x="3" y="329"/>
                    <a:pt x="0" y="332"/>
                    <a:pt x="0" y="338"/>
                  </a:cubicBezTo>
                  <a:cubicBezTo>
                    <a:pt x="0" y="347"/>
                    <a:pt x="7" y="353"/>
                    <a:pt x="15" y="353"/>
                  </a:cubicBezTo>
                  <a:cubicBezTo>
                    <a:pt x="23" y="353"/>
                    <a:pt x="28" y="347"/>
                    <a:pt x="32" y="342"/>
                  </a:cubicBezTo>
                  <a:lnTo>
                    <a:pt x="152" y="20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27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819900" y="5287963"/>
              <a:ext cx="17463" cy="4603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27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881813" y="5199063"/>
              <a:ext cx="77788" cy="136525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2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5 h 448"/>
                <a:gd name="T28" fmla="*/ 165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49 w 261"/>
                <a:gd name="T37" fmla="*/ 136 h 448"/>
                <a:gd name="T38" fmla="*/ 98 w 261"/>
                <a:gd name="T39" fmla="*/ 341 h 448"/>
                <a:gd name="T40" fmla="*/ 162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2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3" y="2"/>
                    <a:pt x="181" y="10"/>
                  </a:cubicBezTo>
                  <a:lnTo>
                    <a:pt x="152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3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5"/>
                  </a:cubicBezTo>
                  <a:cubicBezTo>
                    <a:pt x="261" y="176"/>
                    <a:pt x="235" y="130"/>
                    <a:pt x="165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2"/>
                    <a:pt x="75" y="143"/>
                    <a:pt x="149" y="136"/>
                  </a:cubicBezTo>
                  <a:lnTo>
                    <a:pt x="98" y="341"/>
                  </a:lnTo>
                  <a:close/>
                  <a:moveTo>
                    <a:pt x="162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2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27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975475" y="5287963"/>
              <a:ext cx="17463" cy="46038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28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035800" y="5237163"/>
              <a:ext cx="63500" cy="69850"/>
            </a:xfrm>
            <a:custGeom>
              <a:avLst/>
              <a:gdLst>
                <a:gd name="T0" fmla="*/ 45 w 212"/>
                <a:gd name="T1" fmla="*/ 179 h 226"/>
                <a:gd name="T2" fmla="*/ 104 w 212"/>
                <a:gd name="T3" fmla="*/ 122 h 226"/>
                <a:gd name="T4" fmla="*/ 153 w 212"/>
                <a:gd name="T5" fmla="*/ 77 h 226"/>
                <a:gd name="T6" fmla="*/ 212 w 212"/>
                <a:gd name="T7" fmla="*/ 5 h 226"/>
                <a:gd name="T8" fmla="*/ 206 w 212"/>
                <a:gd name="T9" fmla="*/ 0 h 226"/>
                <a:gd name="T10" fmla="*/ 199 w 212"/>
                <a:gd name="T11" fmla="*/ 5 h 226"/>
                <a:gd name="T12" fmla="*/ 161 w 212"/>
                <a:gd name="T13" fmla="*/ 37 h 226"/>
                <a:gd name="T14" fmla="*/ 136 w 212"/>
                <a:gd name="T15" fmla="*/ 21 h 226"/>
                <a:gd name="T16" fmla="*/ 101 w 212"/>
                <a:gd name="T17" fmla="*/ 0 h 226"/>
                <a:gd name="T18" fmla="*/ 41 w 212"/>
                <a:gd name="T19" fmla="*/ 57 h 226"/>
                <a:gd name="T20" fmla="*/ 47 w 212"/>
                <a:gd name="T21" fmla="*/ 62 h 226"/>
                <a:gd name="T22" fmla="*/ 54 w 212"/>
                <a:gd name="T23" fmla="*/ 57 h 226"/>
                <a:gd name="T24" fmla="*/ 96 w 212"/>
                <a:gd name="T25" fmla="*/ 33 h 226"/>
                <a:gd name="T26" fmla="*/ 127 w 212"/>
                <a:gd name="T27" fmla="*/ 41 h 226"/>
                <a:gd name="T28" fmla="*/ 166 w 212"/>
                <a:gd name="T29" fmla="*/ 48 h 226"/>
                <a:gd name="T30" fmla="*/ 97 w 212"/>
                <a:gd name="T31" fmla="*/ 113 h 226"/>
                <a:gd name="T32" fmla="*/ 52 w 212"/>
                <a:gd name="T33" fmla="*/ 155 h 226"/>
                <a:gd name="T34" fmla="*/ 0 w 212"/>
                <a:gd name="T35" fmla="*/ 221 h 226"/>
                <a:gd name="T36" fmla="*/ 6 w 212"/>
                <a:gd name="T37" fmla="*/ 226 h 226"/>
                <a:gd name="T38" fmla="*/ 14 w 212"/>
                <a:gd name="T39" fmla="*/ 219 h 226"/>
                <a:gd name="T40" fmla="*/ 57 w 212"/>
                <a:gd name="T41" fmla="*/ 188 h 226"/>
                <a:gd name="T42" fmla="*/ 86 w 212"/>
                <a:gd name="T43" fmla="*/ 207 h 226"/>
                <a:gd name="T44" fmla="*/ 117 w 212"/>
                <a:gd name="T45" fmla="*/ 226 h 226"/>
                <a:gd name="T46" fmla="*/ 196 w 212"/>
                <a:gd name="T47" fmla="*/ 149 h 226"/>
                <a:gd name="T48" fmla="*/ 190 w 212"/>
                <a:gd name="T49" fmla="*/ 144 h 226"/>
                <a:gd name="T50" fmla="*/ 183 w 212"/>
                <a:gd name="T51" fmla="*/ 150 h 226"/>
                <a:gd name="T52" fmla="*/ 123 w 212"/>
                <a:gd name="T53" fmla="*/ 192 h 226"/>
                <a:gd name="T54" fmla="*/ 94 w 212"/>
                <a:gd name="T55" fmla="*/ 186 h 226"/>
                <a:gd name="T56" fmla="*/ 59 w 212"/>
                <a:gd name="T57" fmla="*/ 177 h 226"/>
                <a:gd name="T58" fmla="*/ 45 w 212"/>
                <a:gd name="T59" fmla="*/ 17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6">
                  <a:moveTo>
                    <a:pt x="45" y="179"/>
                  </a:moveTo>
                  <a:cubicBezTo>
                    <a:pt x="72" y="150"/>
                    <a:pt x="87" y="137"/>
                    <a:pt x="104" y="122"/>
                  </a:cubicBezTo>
                  <a:cubicBezTo>
                    <a:pt x="104" y="121"/>
                    <a:pt x="135" y="95"/>
                    <a:pt x="153" y="77"/>
                  </a:cubicBezTo>
                  <a:cubicBezTo>
                    <a:pt x="201" y="31"/>
                    <a:pt x="212" y="7"/>
                    <a:pt x="212" y="5"/>
                  </a:cubicBezTo>
                  <a:cubicBezTo>
                    <a:pt x="212" y="0"/>
                    <a:pt x="207" y="0"/>
                    <a:pt x="206" y="0"/>
                  </a:cubicBezTo>
                  <a:cubicBezTo>
                    <a:pt x="203" y="0"/>
                    <a:pt x="201" y="1"/>
                    <a:pt x="199" y="5"/>
                  </a:cubicBezTo>
                  <a:cubicBezTo>
                    <a:pt x="184" y="29"/>
                    <a:pt x="173" y="37"/>
                    <a:pt x="161" y="37"/>
                  </a:cubicBezTo>
                  <a:cubicBezTo>
                    <a:pt x="149" y="37"/>
                    <a:pt x="143" y="30"/>
                    <a:pt x="136" y="21"/>
                  </a:cubicBezTo>
                  <a:cubicBezTo>
                    <a:pt x="126" y="10"/>
                    <a:pt x="118" y="0"/>
                    <a:pt x="101" y="0"/>
                  </a:cubicBezTo>
                  <a:cubicBezTo>
                    <a:pt x="64" y="0"/>
                    <a:pt x="41" y="46"/>
                    <a:pt x="41" y="57"/>
                  </a:cubicBezTo>
                  <a:cubicBezTo>
                    <a:pt x="41" y="59"/>
                    <a:pt x="43" y="62"/>
                    <a:pt x="47" y="62"/>
                  </a:cubicBezTo>
                  <a:cubicBezTo>
                    <a:pt x="52" y="62"/>
                    <a:pt x="53" y="60"/>
                    <a:pt x="54" y="57"/>
                  </a:cubicBezTo>
                  <a:cubicBezTo>
                    <a:pt x="63" y="34"/>
                    <a:pt x="92" y="33"/>
                    <a:pt x="96" y="33"/>
                  </a:cubicBezTo>
                  <a:cubicBezTo>
                    <a:pt x="106" y="33"/>
                    <a:pt x="116" y="37"/>
                    <a:pt x="127" y="41"/>
                  </a:cubicBezTo>
                  <a:cubicBezTo>
                    <a:pt x="147" y="48"/>
                    <a:pt x="153" y="48"/>
                    <a:pt x="166" y="48"/>
                  </a:cubicBezTo>
                  <a:cubicBezTo>
                    <a:pt x="148" y="69"/>
                    <a:pt x="106" y="105"/>
                    <a:pt x="97" y="113"/>
                  </a:cubicBezTo>
                  <a:lnTo>
                    <a:pt x="52" y="155"/>
                  </a:lnTo>
                  <a:cubicBezTo>
                    <a:pt x="18" y="189"/>
                    <a:pt x="0" y="217"/>
                    <a:pt x="0" y="221"/>
                  </a:cubicBezTo>
                  <a:cubicBezTo>
                    <a:pt x="0" y="226"/>
                    <a:pt x="5" y="226"/>
                    <a:pt x="6" y="226"/>
                  </a:cubicBezTo>
                  <a:cubicBezTo>
                    <a:pt x="10" y="226"/>
                    <a:pt x="11" y="225"/>
                    <a:pt x="14" y="219"/>
                  </a:cubicBezTo>
                  <a:cubicBezTo>
                    <a:pt x="26" y="202"/>
                    <a:pt x="41" y="188"/>
                    <a:pt x="57" y="188"/>
                  </a:cubicBezTo>
                  <a:cubicBezTo>
                    <a:pt x="68" y="188"/>
                    <a:pt x="73" y="193"/>
                    <a:pt x="86" y="207"/>
                  </a:cubicBezTo>
                  <a:cubicBezTo>
                    <a:pt x="94" y="218"/>
                    <a:pt x="103" y="226"/>
                    <a:pt x="117" y="226"/>
                  </a:cubicBezTo>
                  <a:cubicBezTo>
                    <a:pt x="167" y="226"/>
                    <a:pt x="196" y="162"/>
                    <a:pt x="196" y="149"/>
                  </a:cubicBezTo>
                  <a:cubicBezTo>
                    <a:pt x="196" y="146"/>
                    <a:pt x="194" y="144"/>
                    <a:pt x="190" y="144"/>
                  </a:cubicBezTo>
                  <a:cubicBezTo>
                    <a:pt x="185" y="144"/>
                    <a:pt x="184" y="147"/>
                    <a:pt x="183" y="150"/>
                  </a:cubicBezTo>
                  <a:cubicBezTo>
                    <a:pt x="171" y="183"/>
                    <a:pt x="139" y="192"/>
                    <a:pt x="123" y="192"/>
                  </a:cubicBezTo>
                  <a:cubicBezTo>
                    <a:pt x="113" y="192"/>
                    <a:pt x="104" y="189"/>
                    <a:pt x="94" y="186"/>
                  </a:cubicBezTo>
                  <a:cubicBezTo>
                    <a:pt x="77" y="179"/>
                    <a:pt x="69" y="177"/>
                    <a:pt x="59" y="177"/>
                  </a:cubicBezTo>
                  <a:cubicBezTo>
                    <a:pt x="58" y="177"/>
                    <a:pt x="50" y="177"/>
                    <a:pt x="45" y="17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28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7319963" y="5238750"/>
              <a:ext cx="15875" cy="66675"/>
            </a:xfrm>
            <a:custGeom>
              <a:avLst/>
              <a:gdLst>
                <a:gd name="T0" fmla="*/ 53 w 53"/>
                <a:gd name="T1" fmla="*/ 27 h 215"/>
                <a:gd name="T2" fmla="*/ 26 w 53"/>
                <a:gd name="T3" fmla="*/ 0 h 215"/>
                <a:gd name="T4" fmla="*/ 0 w 53"/>
                <a:gd name="T5" fmla="*/ 27 h 215"/>
                <a:gd name="T6" fmla="*/ 26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6 w 53"/>
                <a:gd name="T13" fmla="*/ 162 h 215"/>
                <a:gd name="T14" fmla="*/ 0 w 53"/>
                <a:gd name="T15" fmla="*/ 189 h 215"/>
                <a:gd name="T16" fmla="*/ 26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28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7537450" y="5181600"/>
              <a:ext cx="128588" cy="133350"/>
            </a:xfrm>
            <a:custGeom>
              <a:avLst/>
              <a:gdLst>
                <a:gd name="T0" fmla="*/ 177 w 431"/>
                <a:gd name="T1" fmla="*/ 56 h 437"/>
                <a:gd name="T2" fmla="*/ 345 w 431"/>
                <a:gd name="T3" fmla="*/ 44 h 437"/>
                <a:gd name="T4" fmla="*/ 393 w 431"/>
                <a:gd name="T5" fmla="*/ 55 h 437"/>
                <a:gd name="T6" fmla="*/ 375 w 431"/>
                <a:gd name="T7" fmla="*/ 66 h 437"/>
                <a:gd name="T8" fmla="*/ 431 w 431"/>
                <a:gd name="T9" fmla="*/ 219 h 437"/>
                <a:gd name="T10" fmla="*/ 298 w 431"/>
                <a:gd name="T11" fmla="*/ 177 h 437"/>
                <a:gd name="T12" fmla="*/ 171 w 431"/>
                <a:gd name="T13" fmla="*/ 259 h 437"/>
                <a:gd name="T14" fmla="*/ 151 w 431"/>
                <a:gd name="T15" fmla="*/ 213 h 437"/>
                <a:gd name="T16" fmla="*/ 115 w 431"/>
                <a:gd name="T17" fmla="*/ 220 h 437"/>
                <a:gd name="T18" fmla="*/ 108 w 431"/>
                <a:gd name="T19" fmla="*/ 437 h 437"/>
                <a:gd name="T20" fmla="*/ 82 w 431"/>
                <a:gd name="T21" fmla="*/ 226 h 437"/>
                <a:gd name="T22" fmla="*/ 17 w 431"/>
                <a:gd name="T23" fmla="*/ 249 h 437"/>
                <a:gd name="T24" fmla="*/ 48 w 431"/>
                <a:gd name="T25" fmla="*/ 208 h 437"/>
                <a:gd name="T26" fmla="*/ 53 w 431"/>
                <a:gd name="T27" fmla="*/ 204 h 437"/>
                <a:gd name="T28" fmla="*/ 142 w 431"/>
                <a:gd name="T29" fmla="*/ 61 h 437"/>
                <a:gd name="T30" fmla="*/ 160 w 431"/>
                <a:gd name="T31" fmla="*/ 94 h 437"/>
                <a:gd name="T32" fmla="*/ 146 w 431"/>
                <a:gd name="T33" fmla="*/ 201 h 437"/>
                <a:gd name="T34" fmla="*/ 132 w 431"/>
                <a:gd name="T35" fmla="*/ 158 h 437"/>
                <a:gd name="T36" fmla="*/ 191 w 431"/>
                <a:gd name="T37" fmla="*/ 225 h 437"/>
                <a:gd name="T38" fmla="*/ 214 w 431"/>
                <a:gd name="T39" fmla="*/ 56 h 437"/>
                <a:gd name="T40" fmla="*/ 295 w 431"/>
                <a:gd name="T41" fmla="*/ 143 h 437"/>
                <a:gd name="T42" fmla="*/ 229 w 431"/>
                <a:gd name="T43" fmla="*/ 56 h 437"/>
                <a:gd name="T44" fmla="*/ 277 w 431"/>
                <a:gd name="T45" fmla="*/ 311 h 437"/>
                <a:gd name="T46" fmla="*/ 191 w 431"/>
                <a:gd name="T47" fmla="*/ 300 h 437"/>
                <a:gd name="T48" fmla="*/ 277 w 431"/>
                <a:gd name="T49" fmla="*/ 220 h 437"/>
                <a:gd name="T50" fmla="*/ 305 w 431"/>
                <a:gd name="T51" fmla="*/ 244 h 437"/>
                <a:gd name="T52" fmla="*/ 354 w 431"/>
                <a:gd name="T53" fmla="*/ 300 h 437"/>
                <a:gd name="T54" fmla="*/ 405 w 431"/>
                <a:gd name="T55" fmla="*/ 303 h 437"/>
                <a:gd name="T56" fmla="*/ 305 w 431"/>
                <a:gd name="T57" fmla="*/ 311 h 437"/>
                <a:gd name="T58" fmla="*/ 378 w 431"/>
                <a:gd name="T59" fmla="*/ 409 h 437"/>
                <a:gd name="T60" fmla="*/ 431 w 431"/>
                <a:gd name="T61" fmla="*/ 411 h 437"/>
                <a:gd name="T62" fmla="*/ 166 w 431"/>
                <a:gd name="T63" fmla="*/ 421 h 437"/>
                <a:gd name="T64" fmla="*/ 277 w 431"/>
                <a:gd name="T65" fmla="*/ 409 h 437"/>
                <a:gd name="T66" fmla="*/ 90 w 431"/>
                <a:gd name="T67" fmla="*/ 0 h 437"/>
                <a:gd name="T68" fmla="*/ 111 w 431"/>
                <a:gd name="T69" fmla="*/ 32 h 437"/>
                <a:gd name="T70" fmla="*/ 89 w 431"/>
                <a:gd name="T71" fmla="*/ 136 h 437"/>
                <a:gd name="T72" fmla="*/ 57 w 431"/>
                <a:gd name="T73" fmla="*/ 138 h 437"/>
                <a:gd name="T74" fmla="*/ 15 w 431"/>
                <a:gd name="T75" fmla="*/ 69 h 437"/>
                <a:gd name="T76" fmla="*/ 0 w 431"/>
                <a:gd name="T77" fmla="*/ 398 h 437"/>
                <a:gd name="T78" fmla="*/ 68 w 431"/>
                <a:gd name="T79" fmla="*/ 285 h 437"/>
                <a:gd name="T80" fmla="*/ 10 w 431"/>
                <a:gd name="T81" fmla="*/ 404 h 437"/>
                <a:gd name="T82" fmla="*/ 135 w 431"/>
                <a:gd name="T83" fmla="*/ 259 h 437"/>
                <a:gd name="T84" fmla="*/ 165 w 431"/>
                <a:gd name="T85" fmla="*/ 369 h 437"/>
                <a:gd name="T86" fmla="*/ 126 w 431"/>
                <a:gd name="T87" fmla="*/ 26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1" h="437">
                  <a:moveTo>
                    <a:pt x="214" y="56"/>
                  </a:moveTo>
                  <a:lnTo>
                    <a:pt x="177" y="56"/>
                  </a:lnTo>
                  <a:lnTo>
                    <a:pt x="172" y="44"/>
                  </a:lnTo>
                  <a:lnTo>
                    <a:pt x="345" y="44"/>
                  </a:lnTo>
                  <a:lnTo>
                    <a:pt x="363" y="22"/>
                  </a:lnTo>
                  <a:cubicBezTo>
                    <a:pt x="383" y="39"/>
                    <a:pt x="393" y="50"/>
                    <a:pt x="393" y="55"/>
                  </a:cubicBezTo>
                  <a:cubicBezTo>
                    <a:pt x="393" y="58"/>
                    <a:pt x="392" y="59"/>
                    <a:pt x="389" y="61"/>
                  </a:cubicBezTo>
                  <a:lnTo>
                    <a:pt x="375" y="66"/>
                  </a:lnTo>
                  <a:cubicBezTo>
                    <a:pt x="360" y="100"/>
                    <a:pt x="339" y="131"/>
                    <a:pt x="314" y="159"/>
                  </a:cubicBezTo>
                  <a:cubicBezTo>
                    <a:pt x="344" y="182"/>
                    <a:pt x="383" y="202"/>
                    <a:pt x="431" y="219"/>
                  </a:cubicBezTo>
                  <a:cubicBezTo>
                    <a:pt x="424" y="225"/>
                    <a:pt x="417" y="234"/>
                    <a:pt x="411" y="246"/>
                  </a:cubicBezTo>
                  <a:cubicBezTo>
                    <a:pt x="363" y="225"/>
                    <a:pt x="325" y="202"/>
                    <a:pt x="298" y="177"/>
                  </a:cubicBezTo>
                  <a:cubicBezTo>
                    <a:pt x="270" y="203"/>
                    <a:pt x="233" y="225"/>
                    <a:pt x="188" y="242"/>
                  </a:cubicBezTo>
                  <a:cubicBezTo>
                    <a:pt x="187" y="253"/>
                    <a:pt x="181" y="259"/>
                    <a:pt x="171" y="259"/>
                  </a:cubicBezTo>
                  <a:cubicBezTo>
                    <a:pt x="164" y="259"/>
                    <a:pt x="160" y="253"/>
                    <a:pt x="158" y="240"/>
                  </a:cubicBezTo>
                  <a:cubicBezTo>
                    <a:pt x="157" y="232"/>
                    <a:pt x="155" y="223"/>
                    <a:pt x="151" y="213"/>
                  </a:cubicBezTo>
                  <a:lnTo>
                    <a:pt x="135" y="216"/>
                  </a:lnTo>
                  <a:cubicBezTo>
                    <a:pt x="129" y="217"/>
                    <a:pt x="122" y="218"/>
                    <a:pt x="115" y="220"/>
                  </a:cubicBezTo>
                  <a:cubicBezTo>
                    <a:pt x="111" y="221"/>
                    <a:pt x="109" y="221"/>
                    <a:pt x="108" y="221"/>
                  </a:cubicBezTo>
                  <a:lnTo>
                    <a:pt x="108" y="437"/>
                  </a:lnTo>
                  <a:lnTo>
                    <a:pt x="82" y="437"/>
                  </a:lnTo>
                  <a:lnTo>
                    <a:pt x="82" y="226"/>
                  </a:lnTo>
                  <a:cubicBezTo>
                    <a:pt x="70" y="228"/>
                    <a:pt x="52" y="231"/>
                    <a:pt x="27" y="234"/>
                  </a:cubicBezTo>
                  <a:cubicBezTo>
                    <a:pt x="23" y="244"/>
                    <a:pt x="20" y="249"/>
                    <a:pt x="17" y="249"/>
                  </a:cubicBezTo>
                  <a:cubicBezTo>
                    <a:pt x="12" y="249"/>
                    <a:pt x="7" y="236"/>
                    <a:pt x="1" y="209"/>
                  </a:cubicBezTo>
                  <a:cubicBezTo>
                    <a:pt x="17" y="209"/>
                    <a:pt x="33" y="208"/>
                    <a:pt x="48" y="208"/>
                  </a:cubicBezTo>
                  <a:lnTo>
                    <a:pt x="51" y="207"/>
                  </a:lnTo>
                  <a:cubicBezTo>
                    <a:pt x="51" y="207"/>
                    <a:pt x="52" y="206"/>
                    <a:pt x="53" y="204"/>
                  </a:cubicBezTo>
                  <a:cubicBezTo>
                    <a:pt x="54" y="203"/>
                    <a:pt x="55" y="202"/>
                    <a:pt x="56" y="201"/>
                  </a:cubicBezTo>
                  <a:cubicBezTo>
                    <a:pt x="88" y="160"/>
                    <a:pt x="117" y="113"/>
                    <a:pt x="142" y="61"/>
                  </a:cubicBezTo>
                  <a:cubicBezTo>
                    <a:pt x="167" y="73"/>
                    <a:pt x="180" y="82"/>
                    <a:pt x="180" y="88"/>
                  </a:cubicBezTo>
                  <a:cubicBezTo>
                    <a:pt x="180" y="92"/>
                    <a:pt x="173" y="94"/>
                    <a:pt x="160" y="94"/>
                  </a:cubicBezTo>
                  <a:cubicBezTo>
                    <a:pt x="129" y="137"/>
                    <a:pt x="98" y="174"/>
                    <a:pt x="67" y="206"/>
                  </a:cubicBezTo>
                  <a:cubicBezTo>
                    <a:pt x="96" y="205"/>
                    <a:pt x="123" y="203"/>
                    <a:pt x="146" y="201"/>
                  </a:cubicBezTo>
                  <a:cubicBezTo>
                    <a:pt x="140" y="188"/>
                    <a:pt x="132" y="177"/>
                    <a:pt x="123" y="165"/>
                  </a:cubicBezTo>
                  <a:lnTo>
                    <a:pt x="132" y="158"/>
                  </a:lnTo>
                  <a:cubicBezTo>
                    <a:pt x="162" y="181"/>
                    <a:pt x="180" y="204"/>
                    <a:pt x="187" y="227"/>
                  </a:cubicBezTo>
                  <a:lnTo>
                    <a:pt x="191" y="225"/>
                  </a:lnTo>
                  <a:cubicBezTo>
                    <a:pt x="224" y="208"/>
                    <a:pt x="254" y="186"/>
                    <a:pt x="279" y="159"/>
                  </a:cubicBezTo>
                  <a:cubicBezTo>
                    <a:pt x="253" y="130"/>
                    <a:pt x="231" y="96"/>
                    <a:pt x="214" y="56"/>
                  </a:cubicBezTo>
                  <a:close/>
                  <a:moveTo>
                    <a:pt x="229" y="56"/>
                  </a:moveTo>
                  <a:cubicBezTo>
                    <a:pt x="248" y="91"/>
                    <a:pt x="270" y="120"/>
                    <a:pt x="295" y="143"/>
                  </a:cubicBezTo>
                  <a:cubicBezTo>
                    <a:pt x="317" y="118"/>
                    <a:pt x="334" y="89"/>
                    <a:pt x="347" y="56"/>
                  </a:cubicBezTo>
                  <a:lnTo>
                    <a:pt x="229" y="56"/>
                  </a:lnTo>
                  <a:close/>
                  <a:moveTo>
                    <a:pt x="277" y="409"/>
                  </a:moveTo>
                  <a:lnTo>
                    <a:pt x="277" y="311"/>
                  </a:lnTo>
                  <a:lnTo>
                    <a:pt x="196" y="311"/>
                  </a:lnTo>
                  <a:lnTo>
                    <a:pt x="191" y="300"/>
                  </a:lnTo>
                  <a:lnTo>
                    <a:pt x="277" y="300"/>
                  </a:lnTo>
                  <a:lnTo>
                    <a:pt x="277" y="220"/>
                  </a:lnTo>
                  <a:cubicBezTo>
                    <a:pt x="308" y="221"/>
                    <a:pt x="323" y="225"/>
                    <a:pt x="323" y="232"/>
                  </a:cubicBezTo>
                  <a:cubicBezTo>
                    <a:pt x="323" y="236"/>
                    <a:pt x="317" y="240"/>
                    <a:pt x="305" y="244"/>
                  </a:cubicBezTo>
                  <a:lnTo>
                    <a:pt x="305" y="300"/>
                  </a:lnTo>
                  <a:lnTo>
                    <a:pt x="354" y="300"/>
                  </a:lnTo>
                  <a:lnTo>
                    <a:pt x="377" y="269"/>
                  </a:lnTo>
                  <a:cubicBezTo>
                    <a:pt x="386" y="279"/>
                    <a:pt x="396" y="290"/>
                    <a:pt x="405" y="303"/>
                  </a:cubicBezTo>
                  <a:lnTo>
                    <a:pt x="399" y="311"/>
                  </a:lnTo>
                  <a:lnTo>
                    <a:pt x="305" y="311"/>
                  </a:lnTo>
                  <a:lnTo>
                    <a:pt x="305" y="409"/>
                  </a:lnTo>
                  <a:lnTo>
                    <a:pt x="378" y="409"/>
                  </a:lnTo>
                  <a:lnTo>
                    <a:pt x="402" y="378"/>
                  </a:lnTo>
                  <a:cubicBezTo>
                    <a:pt x="411" y="386"/>
                    <a:pt x="421" y="398"/>
                    <a:pt x="431" y="411"/>
                  </a:cubicBezTo>
                  <a:lnTo>
                    <a:pt x="426" y="421"/>
                  </a:lnTo>
                  <a:lnTo>
                    <a:pt x="166" y="421"/>
                  </a:lnTo>
                  <a:lnTo>
                    <a:pt x="161" y="409"/>
                  </a:lnTo>
                  <a:lnTo>
                    <a:pt x="277" y="409"/>
                  </a:lnTo>
                  <a:close/>
                  <a:moveTo>
                    <a:pt x="55" y="89"/>
                  </a:moveTo>
                  <a:cubicBezTo>
                    <a:pt x="68" y="62"/>
                    <a:pt x="80" y="33"/>
                    <a:pt x="90" y="0"/>
                  </a:cubicBezTo>
                  <a:cubicBezTo>
                    <a:pt x="117" y="11"/>
                    <a:pt x="130" y="19"/>
                    <a:pt x="130" y="24"/>
                  </a:cubicBezTo>
                  <a:cubicBezTo>
                    <a:pt x="130" y="29"/>
                    <a:pt x="124" y="31"/>
                    <a:pt x="111" y="32"/>
                  </a:cubicBezTo>
                  <a:cubicBezTo>
                    <a:pt x="98" y="53"/>
                    <a:pt x="83" y="75"/>
                    <a:pt x="64" y="96"/>
                  </a:cubicBezTo>
                  <a:cubicBezTo>
                    <a:pt x="81" y="110"/>
                    <a:pt x="89" y="124"/>
                    <a:pt x="89" y="136"/>
                  </a:cubicBezTo>
                  <a:cubicBezTo>
                    <a:pt x="89" y="148"/>
                    <a:pt x="83" y="154"/>
                    <a:pt x="71" y="154"/>
                  </a:cubicBezTo>
                  <a:cubicBezTo>
                    <a:pt x="65" y="154"/>
                    <a:pt x="61" y="149"/>
                    <a:pt x="57" y="138"/>
                  </a:cubicBezTo>
                  <a:cubicBezTo>
                    <a:pt x="50" y="117"/>
                    <a:pt x="34" y="97"/>
                    <a:pt x="9" y="77"/>
                  </a:cubicBezTo>
                  <a:lnTo>
                    <a:pt x="15" y="69"/>
                  </a:lnTo>
                  <a:cubicBezTo>
                    <a:pt x="30" y="74"/>
                    <a:pt x="43" y="81"/>
                    <a:pt x="55" y="89"/>
                  </a:cubicBezTo>
                  <a:close/>
                  <a:moveTo>
                    <a:pt x="0" y="398"/>
                  </a:moveTo>
                  <a:cubicBezTo>
                    <a:pt x="14" y="362"/>
                    <a:pt x="23" y="318"/>
                    <a:pt x="26" y="266"/>
                  </a:cubicBezTo>
                  <a:cubicBezTo>
                    <a:pt x="54" y="273"/>
                    <a:pt x="68" y="279"/>
                    <a:pt x="68" y="285"/>
                  </a:cubicBezTo>
                  <a:cubicBezTo>
                    <a:pt x="68" y="289"/>
                    <a:pt x="63" y="292"/>
                    <a:pt x="52" y="294"/>
                  </a:cubicBezTo>
                  <a:cubicBezTo>
                    <a:pt x="44" y="336"/>
                    <a:pt x="30" y="373"/>
                    <a:pt x="10" y="404"/>
                  </a:cubicBezTo>
                  <a:lnTo>
                    <a:pt x="0" y="398"/>
                  </a:lnTo>
                  <a:close/>
                  <a:moveTo>
                    <a:pt x="135" y="259"/>
                  </a:moveTo>
                  <a:cubicBezTo>
                    <a:pt x="166" y="291"/>
                    <a:pt x="182" y="320"/>
                    <a:pt x="182" y="347"/>
                  </a:cubicBezTo>
                  <a:cubicBezTo>
                    <a:pt x="182" y="362"/>
                    <a:pt x="177" y="369"/>
                    <a:pt x="165" y="369"/>
                  </a:cubicBezTo>
                  <a:cubicBezTo>
                    <a:pt x="156" y="369"/>
                    <a:pt x="152" y="362"/>
                    <a:pt x="151" y="348"/>
                  </a:cubicBezTo>
                  <a:cubicBezTo>
                    <a:pt x="151" y="323"/>
                    <a:pt x="142" y="295"/>
                    <a:pt x="126" y="265"/>
                  </a:cubicBezTo>
                  <a:lnTo>
                    <a:pt x="135" y="25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28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7677150" y="5183188"/>
              <a:ext cx="130175" cy="133350"/>
            </a:xfrm>
            <a:custGeom>
              <a:avLst/>
              <a:gdLst>
                <a:gd name="T0" fmla="*/ 170 w 431"/>
                <a:gd name="T1" fmla="*/ 139 h 431"/>
                <a:gd name="T2" fmla="*/ 215 w 431"/>
                <a:gd name="T3" fmla="*/ 102 h 431"/>
                <a:gd name="T4" fmla="*/ 197 w 431"/>
                <a:gd name="T5" fmla="*/ 139 h 431"/>
                <a:gd name="T6" fmla="*/ 292 w 431"/>
                <a:gd name="T7" fmla="*/ 90 h 431"/>
                <a:gd name="T8" fmla="*/ 318 w 431"/>
                <a:gd name="T9" fmla="*/ 115 h 431"/>
                <a:gd name="T10" fmla="*/ 374 w 431"/>
                <a:gd name="T11" fmla="*/ 139 h 431"/>
                <a:gd name="T12" fmla="*/ 429 w 431"/>
                <a:gd name="T13" fmla="*/ 143 h 431"/>
                <a:gd name="T14" fmla="*/ 318 w 431"/>
                <a:gd name="T15" fmla="*/ 151 h 431"/>
                <a:gd name="T16" fmla="*/ 292 w 431"/>
                <a:gd name="T17" fmla="*/ 241 h 431"/>
                <a:gd name="T18" fmla="*/ 197 w 431"/>
                <a:gd name="T19" fmla="*/ 220 h 431"/>
                <a:gd name="T20" fmla="*/ 170 w 431"/>
                <a:gd name="T21" fmla="*/ 243 h 431"/>
                <a:gd name="T22" fmla="*/ 79 w 431"/>
                <a:gd name="T23" fmla="*/ 151 h 431"/>
                <a:gd name="T24" fmla="*/ 11 w 431"/>
                <a:gd name="T25" fmla="*/ 431 h 431"/>
                <a:gd name="T26" fmla="*/ 50 w 431"/>
                <a:gd name="T27" fmla="*/ 176 h 431"/>
                <a:gd name="T28" fmla="*/ 84 w 431"/>
                <a:gd name="T29" fmla="*/ 66 h 431"/>
                <a:gd name="T30" fmla="*/ 217 w 431"/>
                <a:gd name="T31" fmla="*/ 0 h 431"/>
                <a:gd name="T32" fmla="*/ 244 w 431"/>
                <a:gd name="T33" fmla="*/ 24 h 431"/>
                <a:gd name="T34" fmla="*/ 371 w 431"/>
                <a:gd name="T35" fmla="*/ 66 h 431"/>
                <a:gd name="T36" fmla="*/ 427 w 431"/>
                <a:gd name="T37" fmla="*/ 69 h 431"/>
                <a:gd name="T38" fmla="*/ 79 w 431"/>
                <a:gd name="T39" fmla="*/ 78 h 431"/>
                <a:gd name="T40" fmla="*/ 197 w 431"/>
                <a:gd name="T41" fmla="*/ 208 h 431"/>
                <a:gd name="T42" fmla="*/ 292 w 431"/>
                <a:gd name="T43" fmla="*/ 151 h 431"/>
                <a:gd name="T44" fmla="*/ 197 w 431"/>
                <a:gd name="T45" fmla="*/ 208 h 431"/>
                <a:gd name="T46" fmla="*/ 108 w 431"/>
                <a:gd name="T47" fmla="*/ 278 h 431"/>
                <a:gd name="T48" fmla="*/ 324 w 431"/>
                <a:gd name="T49" fmla="*/ 266 h 431"/>
                <a:gd name="T50" fmla="*/ 374 w 431"/>
                <a:gd name="T51" fmla="*/ 278 h 431"/>
                <a:gd name="T52" fmla="*/ 354 w 431"/>
                <a:gd name="T53" fmla="*/ 288 h 431"/>
                <a:gd name="T54" fmla="*/ 431 w 431"/>
                <a:gd name="T55" fmla="*/ 395 h 431"/>
                <a:gd name="T56" fmla="*/ 255 w 431"/>
                <a:gd name="T57" fmla="*/ 371 h 431"/>
                <a:gd name="T58" fmla="*/ 60 w 431"/>
                <a:gd name="T59" fmla="*/ 419 h 431"/>
                <a:gd name="T60" fmla="*/ 149 w 431"/>
                <a:gd name="T61" fmla="*/ 278 h 431"/>
                <a:gd name="T62" fmla="*/ 252 w 431"/>
                <a:gd name="T63" fmla="*/ 343 h 431"/>
                <a:gd name="T64" fmla="*/ 168 w 431"/>
                <a:gd name="T65" fmla="*/ 27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431">
                  <a:moveTo>
                    <a:pt x="79" y="139"/>
                  </a:moveTo>
                  <a:lnTo>
                    <a:pt x="170" y="139"/>
                  </a:lnTo>
                  <a:lnTo>
                    <a:pt x="170" y="90"/>
                  </a:lnTo>
                  <a:cubicBezTo>
                    <a:pt x="200" y="92"/>
                    <a:pt x="215" y="96"/>
                    <a:pt x="215" y="102"/>
                  </a:cubicBezTo>
                  <a:cubicBezTo>
                    <a:pt x="215" y="106"/>
                    <a:pt x="209" y="110"/>
                    <a:pt x="197" y="115"/>
                  </a:cubicBezTo>
                  <a:lnTo>
                    <a:pt x="197" y="139"/>
                  </a:lnTo>
                  <a:lnTo>
                    <a:pt x="292" y="139"/>
                  </a:lnTo>
                  <a:lnTo>
                    <a:pt x="292" y="90"/>
                  </a:lnTo>
                  <a:cubicBezTo>
                    <a:pt x="323" y="92"/>
                    <a:pt x="338" y="95"/>
                    <a:pt x="338" y="102"/>
                  </a:cubicBezTo>
                  <a:cubicBezTo>
                    <a:pt x="338" y="106"/>
                    <a:pt x="331" y="110"/>
                    <a:pt x="318" y="115"/>
                  </a:cubicBezTo>
                  <a:lnTo>
                    <a:pt x="318" y="139"/>
                  </a:lnTo>
                  <a:lnTo>
                    <a:pt x="374" y="139"/>
                  </a:lnTo>
                  <a:lnTo>
                    <a:pt x="398" y="108"/>
                  </a:lnTo>
                  <a:cubicBezTo>
                    <a:pt x="410" y="120"/>
                    <a:pt x="420" y="131"/>
                    <a:pt x="429" y="143"/>
                  </a:cubicBezTo>
                  <a:lnTo>
                    <a:pt x="424" y="151"/>
                  </a:lnTo>
                  <a:lnTo>
                    <a:pt x="318" y="151"/>
                  </a:lnTo>
                  <a:lnTo>
                    <a:pt x="318" y="241"/>
                  </a:lnTo>
                  <a:lnTo>
                    <a:pt x="292" y="241"/>
                  </a:lnTo>
                  <a:lnTo>
                    <a:pt x="292" y="220"/>
                  </a:lnTo>
                  <a:lnTo>
                    <a:pt x="197" y="220"/>
                  </a:lnTo>
                  <a:lnTo>
                    <a:pt x="197" y="243"/>
                  </a:lnTo>
                  <a:lnTo>
                    <a:pt x="170" y="243"/>
                  </a:lnTo>
                  <a:lnTo>
                    <a:pt x="170" y="151"/>
                  </a:lnTo>
                  <a:lnTo>
                    <a:pt x="79" y="151"/>
                  </a:lnTo>
                  <a:lnTo>
                    <a:pt x="79" y="176"/>
                  </a:lnTo>
                  <a:cubicBezTo>
                    <a:pt x="79" y="289"/>
                    <a:pt x="56" y="374"/>
                    <a:pt x="11" y="431"/>
                  </a:cubicBezTo>
                  <a:lnTo>
                    <a:pt x="0" y="424"/>
                  </a:lnTo>
                  <a:cubicBezTo>
                    <a:pt x="33" y="365"/>
                    <a:pt x="50" y="283"/>
                    <a:pt x="50" y="176"/>
                  </a:cubicBezTo>
                  <a:lnTo>
                    <a:pt x="50" y="52"/>
                  </a:lnTo>
                  <a:cubicBezTo>
                    <a:pt x="62" y="56"/>
                    <a:pt x="74" y="61"/>
                    <a:pt x="84" y="66"/>
                  </a:cubicBezTo>
                  <a:lnTo>
                    <a:pt x="217" y="66"/>
                  </a:lnTo>
                  <a:lnTo>
                    <a:pt x="217" y="0"/>
                  </a:lnTo>
                  <a:cubicBezTo>
                    <a:pt x="248" y="0"/>
                    <a:pt x="263" y="4"/>
                    <a:pt x="263" y="11"/>
                  </a:cubicBezTo>
                  <a:cubicBezTo>
                    <a:pt x="263" y="15"/>
                    <a:pt x="257" y="19"/>
                    <a:pt x="244" y="24"/>
                  </a:cubicBezTo>
                  <a:lnTo>
                    <a:pt x="244" y="66"/>
                  </a:lnTo>
                  <a:lnTo>
                    <a:pt x="371" y="66"/>
                  </a:lnTo>
                  <a:lnTo>
                    <a:pt x="394" y="35"/>
                  </a:lnTo>
                  <a:cubicBezTo>
                    <a:pt x="408" y="48"/>
                    <a:pt x="419" y="59"/>
                    <a:pt x="427" y="69"/>
                  </a:cubicBezTo>
                  <a:lnTo>
                    <a:pt x="421" y="78"/>
                  </a:lnTo>
                  <a:lnTo>
                    <a:pt x="79" y="78"/>
                  </a:lnTo>
                  <a:lnTo>
                    <a:pt x="79" y="139"/>
                  </a:lnTo>
                  <a:close/>
                  <a:moveTo>
                    <a:pt x="197" y="208"/>
                  </a:moveTo>
                  <a:lnTo>
                    <a:pt x="292" y="208"/>
                  </a:lnTo>
                  <a:lnTo>
                    <a:pt x="292" y="151"/>
                  </a:lnTo>
                  <a:lnTo>
                    <a:pt x="197" y="151"/>
                  </a:lnTo>
                  <a:lnTo>
                    <a:pt x="197" y="208"/>
                  </a:lnTo>
                  <a:close/>
                  <a:moveTo>
                    <a:pt x="149" y="278"/>
                  </a:moveTo>
                  <a:lnTo>
                    <a:pt x="108" y="278"/>
                  </a:lnTo>
                  <a:lnTo>
                    <a:pt x="102" y="266"/>
                  </a:lnTo>
                  <a:lnTo>
                    <a:pt x="324" y="266"/>
                  </a:lnTo>
                  <a:lnTo>
                    <a:pt x="341" y="246"/>
                  </a:lnTo>
                  <a:cubicBezTo>
                    <a:pt x="363" y="263"/>
                    <a:pt x="374" y="273"/>
                    <a:pt x="374" y="278"/>
                  </a:cubicBezTo>
                  <a:cubicBezTo>
                    <a:pt x="374" y="280"/>
                    <a:pt x="372" y="282"/>
                    <a:pt x="368" y="283"/>
                  </a:cubicBezTo>
                  <a:lnTo>
                    <a:pt x="354" y="288"/>
                  </a:lnTo>
                  <a:cubicBezTo>
                    <a:pt x="333" y="312"/>
                    <a:pt x="307" y="335"/>
                    <a:pt x="276" y="356"/>
                  </a:cubicBezTo>
                  <a:cubicBezTo>
                    <a:pt x="316" y="374"/>
                    <a:pt x="368" y="387"/>
                    <a:pt x="431" y="395"/>
                  </a:cubicBezTo>
                  <a:cubicBezTo>
                    <a:pt x="421" y="404"/>
                    <a:pt x="413" y="413"/>
                    <a:pt x="409" y="424"/>
                  </a:cubicBezTo>
                  <a:cubicBezTo>
                    <a:pt x="344" y="410"/>
                    <a:pt x="292" y="393"/>
                    <a:pt x="255" y="371"/>
                  </a:cubicBezTo>
                  <a:cubicBezTo>
                    <a:pt x="203" y="401"/>
                    <a:pt x="140" y="421"/>
                    <a:pt x="67" y="430"/>
                  </a:cubicBezTo>
                  <a:lnTo>
                    <a:pt x="60" y="419"/>
                  </a:lnTo>
                  <a:cubicBezTo>
                    <a:pt x="131" y="405"/>
                    <a:pt x="188" y="383"/>
                    <a:pt x="232" y="356"/>
                  </a:cubicBezTo>
                  <a:cubicBezTo>
                    <a:pt x="205" y="338"/>
                    <a:pt x="177" y="312"/>
                    <a:pt x="149" y="278"/>
                  </a:cubicBezTo>
                  <a:close/>
                  <a:moveTo>
                    <a:pt x="168" y="278"/>
                  </a:moveTo>
                  <a:cubicBezTo>
                    <a:pt x="194" y="305"/>
                    <a:pt x="223" y="326"/>
                    <a:pt x="252" y="343"/>
                  </a:cubicBezTo>
                  <a:cubicBezTo>
                    <a:pt x="282" y="322"/>
                    <a:pt x="305" y="301"/>
                    <a:pt x="323" y="278"/>
                  </a:cubicBezTo>
                  <a:lnTo>
                    <a:pt x="168" y="2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28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829550" y="5287963"/>
              <a:ext cx="17463" cy="4603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3 h 149"/>
                <a:gd name="T14" fmla="*/ 11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1"/>
                    <a:pt x="46" y="0"/>
                    <a:pt x="26" y="0"/>
                  </a:cubicBezTo>
                  <a:cubicBezTo>
                    <a:pt x="9" y="0"/>
                    <a:pt x="0" y="14"/>
                    <a:pt x="0" y="27"/>
                  </a:cubicBezTo>
                  <a:cubicBezTo>
                    <a:pt x="0" y="40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6"/>
                    <a:pt x="47" y="53"/>
                  </a:cubicBezTo>
                  <a:cubicBezTo>
                    <a:pt x="47" y="85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28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915275" y="5181600"/>
              <a:ext cx="131763" cy="133350"/>
            </a:xfrm>
            <a:custGeom>
              <a:avLst/>
              <a:gdLst>
                <a:gd name="T0" fmla="*/ 337 w 439"/>
                <a:gd name="T1" fmla="*/ 281 h 436"/>
                <a:gd name="T2" fmla="*/ 395 w 439"/>
                <a:gd name="T3" fmla="*/ 259 h 436"/>
                <a:gd name="T4" fmla="*/ 421 w 439"/>
                <a:gd name="T5" fmla="*/ 284 h 436"/>
                <a:gd name="T6" fmla="*/ 337 w 439"/>
                <a:gd name="T7" fmla="*/ 292 h 436"/>
                <a:gd name="T8" fmla="*/ 389 w 439"/>
                <a:gd name="T9" fmla="*/ 354 h 436"/>
                <a:gd name="T10" fmla="*/ 439 w 439"/>
                <a:gd name="T11" fmla="*/ 357 h 436"/>
                <a:gd name="T12" fmla="*/ 337 w 439"/>
                <a:gd name="T13" fmla="*/ 367 h 436"/>
                <a:gd name="T14" fmla="*/ 311 w 439"/>
                <a:gd name="T15" fmla="*/ 435 h 436"/>
                <a:gd name="T16" fmla="*/ 175 w 439"/>
                <a:gd name="T17" fmla="*/ 367 h 436"/>
                <a:gd name="T18" fmla="*/ 225 w 439"/>
                <a:gd name="T19" fmla="*/ 354 h 436"/>
                <a:gd name="T20" fmla="*/ 183 w 439"/>
                <a:gd name="T21" fmla="*/ 292 h 436"/>
                <a:gd name="T22" fmla="*/ 311 w 439"/>
                <a:gd name="T23" fmla="*/ 281 h 436"/>
                <a:gd name="T24" fmla="*/ 235 w 439"/>
                <a:gd name="T25" fmla="*/ 237 h 436"/>
                <a:gd name="T26" fmla="*/ 209 w 439"/>
                <a:gd name="T27" fmla="*/ 255 h 436"/>
                <a:gd name="T28" fmla="*/ 237 w 439"/>
                <a:gd name="T29" fmla="*/ 163 h 436"/>
                <a:gd name="T30" fmla="*/ 377 w 439"/>
                <a:gd name="T31" fmla="*/ 143 h 436"/>
                <a:gd name="T32" fmla="*/ 402 w 439"/>
                <a:gd name="T33" fmla="*/ 176 h 436"/>
                <a:gd name="T34" fmla="*/ 392 w 439"/>
                <a:gd name="T35" fmla="*/ 250 h 436"/>
                <a:gd name="T36" fmla="*/ 366 w 439"/>
                <a:gd name="T37" fmla="*/ 237 h 436"/>
                <a:gd name="T38" fmla="*/ 311 w 439"/>
                <a:gd name="T39" fmla="*/ 292 h 436"/>
                <a:gd name="T40" fmla="*/ 251 w 439"/>
                <a:gd name="T41" fmla="*/ 354 h 436"/>
                <a:gd name="T42" fmla="*/ 311 w 439"/>
                <a:gd name="T43" fmla="*/ 292 h 436"/>
                <a:gd name="T44" fmla="*/ 235 w 439"/>
                <a:gd name="T45" fmla="*/ 225 h 436"/>
                <a:gd name="T46" fmla="*/ 366 w 439"/>
                <a:gd name="T47" fmla="*/ 175 h 436"/>
                <a:gd name="T48" fmla="*/ 375 w 439"/>
                <a:gd name="T49" fmla="*/ 117 h 436"/>
                <a:gd name="T50" fmla="*/ 414 w 439"/>
                <a:gd name="T51" fmla="*/ 92 h 436"/>
                <a:gd name="T52" fmla="*/ 433 w 439"/>
                <a:gd name="T53" fmla="*/ 130 h 436"/>
                <a:gd name="T54" fmla="*/ 167 w 439"/>
                <a:gd name="T55" fmla="*/ 117 h 436"/>
                <a:gd name="T56" fmla="*/ 263 w 439"/>
                <a:gd name="T57" fmla="*/ 65 h 436"/>
                <a:gd name="T58" fmla="*/ 191 w 439"/>
                <a:gd name="T59" fmla="*/ 53 h 436"/>
                <a:gd name="T60" fmla="*/ 276 w 439"/>
                <a:gd name="T61" fmla="*/ 2 h 436"/>
                <a:gd name="T62" fmla="*/ 298 w 439"/>
                <a:gd name="T63" fmla="*/ 24 h 436"/>
                <a:gd name="T64" fmla="*/ 292 w 439"/>
                <a:gd name="T65" fmla="*/ 53 h 436"/>
                <a:gd name="T66" fmla="*/ 363 w 439"/>
                <a:gd name="T67" fmla="*/ 33 h 436"/>
                <a:gd name="T68" fmla="*/ 388 w 439"/>
                <a:gd name="T69" fmla="*/ 65 h 436"/>
                <a:gd name="T70" fmla="*/ 375 w 439"/>
                <a:gd name="T71" fmla="*/ 117 h 436"/>
                <a:gd name="T72" fmla="*/ 351 w 439"/>
                <a:gd name="T73" fmla="*/ 65 h 436"/>
                <a:gd name="T74" fmla="*/ 274 w 439"/>
                <a:gd name="T75" fmla="*/ 117 h 436"/>
                <a:gd name="T76" fmla="*/ 49 w 439"/>
                <a:gd name="T77" fmla="*/ 205 h 436"/>
                <a:gd name="T78" fmla="*/ 177 w 439"/>
                <a:gd name="T79" fmla="*/ 85 h 436"/>
                <a:gd name="T80" fmla="*/ 66 w 439"/>
                <a:gd name="T81" fmla="*/ 205 h 436"/>
                <a:gd name="T82" fmla="*/ 120 w 439"/>
                <a:gd name="T83" fmla="*/ 164 h 436"/>
                <a:gd name="T84" fmla="*/ 183 w 439"/>
                <a:gd name="T85" fmla="*/ 230 h 436"/>
                <a:gd name="T86" fmla="*/ 154 w 439"/>
                <a:gd name="T87" fmla="*/ 232 h 436"/>
                <a:gd name="T88" fmla="*/ 114 w 439"/>
                <a:gd name="T89" fmla="*/ 218 h 436"/>
                <a:gd name="T90" fmla="*/ 107 w 439"/>
                <a:gd name="T91" fmla="*/ 436 h 436"/>
                <a:gd name="T92" fmla="*/ 79 w 439"/>
                <a:gd name="T93" fmla="*/ 224 h 436"/>
                <a:gd name="T94" fmla="*/ 17 w 439"/>
                <a:gd name="T95" fmla="*/ 248 h 436"/>
                <a:gd name="T96" fmla="*/ 49 w 439"/>
                <a:gd name="T97" fmla="*/ 205 h 436"/>
                <a:gd name="T98" fmla="*/ 87 w 439"/>
                <a:gd name="T99" fmla="*/ 0 h 436"/>
                <a:gd name="T100" fmla="*/ 108 w 439"/>
                <a:gd name="T101" fmla="*/ 30 h 436"/>
                <a:gd name="T102" fmla="*/ 85 w 439"/>
                <a:gd name="T103" fmla="*/ 136 h 436"/>
                <a:gd name="T104" fmla="*/ 54 w 439"/>
                <a:gd name="T105" fmla="*/ 138 h 436"/>
                <a:gd name="T106" fmla="*/ 16 w 439"/>
                <a:gd name="T107" fmla="*/ 71 h 436"/>
                <a:gd name="T108" fmla="*/ 130 w 439"/>
                <a:gd name="T109" fmla="*/ 256 h 436"/>
                <a:gd name="T110" fmla="*/ 156 w 439"/>
                <a:gd name="T111" fmla="*/ 354 h 436"/>
                <a:gd name="T112" fmla="*/ 121 w 439"/>
                <a:gd name="T113" fmla="*/ 262 h 436"/>
                <a:gd name="T114" fmla="*/ 0 w 439"/>
                <a:gd name="T115" fmla="*/ 398 h 436"/>
                <a:gd name="T116" fmla="*/ 67 w 439"/>
                <a:gd name="T117" fmla="*/ 282 h 436"/>
                <a:gd name="T118" fmla="*/ 10 w 439"/>
                <a:gd name="T119" fmla="*/ 40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436">
                  <a:moveTo>
                    <a:pt x="337" y="237"/>
                  </a:moveTo>
                  <a:lnTo>
                    <a:pt x="337" y="281"/>
                  </a:lnTo>
                  <a:lnTo>
                    <a:pt x="376" y="281"/>
                  </a:lnTo>
                  <a:lnTo>
                    <a:pt x="395" y="259"/>
                  </a:lnTo>
                  <a:cubicBezTo>
                    <a:pt x="395" y="259"/>
                    <a:pt x="398" y="261"/>
                    <a:pt x="404" y="267"/>
                  </a:cubicBezTo>
                  <a:cubicBezTo>
                    <a:pt x="408" y="270"/>
                    <a:pt x="414" y="276"/>
                    <a:pt x="421" y="284"/>
                  </a:cubicBezTo>
                  <a:lnTo>
                    <a:pt x="416" y="292"/>
                  </a:lnTo>
                  <a:lnTo>
                    <a:pt x="337" y="292"/>
                  </a:lnTo>
                  <a:lnTo>
                    <a:pt x="337" y="354"/>
                  </a:lnTo>
                  <a:lnTo>
                    <a:pt x="389" y="354"/>
                  </a:lnTo>
                  <a:lnTo>
                    <a:pt x="410" y="327"/>
                  </a:lnTo>
                  <a:cubicBezTo>
                    <a:pt x="421" y="336"/>
                    <a:pt x="430" y="346"/>
                    <a:pt x="439" y="357"/>
                  </a:cubicBezTo>
                  <a:lnTo>
                    <a:pt x="433" y="367"/>
                  </a:lnTo>
                  <a:lnTo>
                    <a:pt x="337" y="367"/>
                  </a:lnTo>
                  <a:lnTo>
                    <a:pt x="337" y="435"/>
                  </a:lnTo>
                  <a:lnTo>
                    <a:pt x="311" y="435"/>
                  </a:lnTo>
                  <a:lnTo>
                    <a:pt x="311" y="367"/>
                  </a:lnTo>
                  <a:lnTo>
                    <a:pt x="175" y="367"/>
                  </a:lnTo>
                  <a:lnTo>
                    <a:pt x="170" y="354"/>
                  </a:lnTo>
                  <a:lnTo>
                    <a:pt x="225" y="354"/>
                  </a:lnTo>
                  <a:lnTo>
                    <a:pt x="225" y="292"/>
                  </a:lnTo>
                  <a:lnTo>
                    <a:pt x="183" y="292"/>
                  </a:lnTo>
                  <a:lnTo>
                    <a:pt x="178" y="281"/>
                  </a:lnTo>
                  <a:lnTo>
                    <a:pt x="311" y="281"/>
                  </a:lnTo>
                  <a:lnTo>
                    <a:pt x="311" y="237"/>
                  </a:lnTo>
                  <a:lnTo>
                    <a:pt x="235" y="237"/>
                  </a:lnTo>
                  <a:lnTo>
                    <a:pt x="235" y="255"/>
                  </a:lnTo>
                  <a:lnTo>
                    <a:pt x="209" y="255"/>
                  </a:lnTo>
                  <a:lnTo>
                    <a:pt x="209" y="149"/>
                  </a:lnTo>
                  <a:cubicBezTo>
                    <a:pt x="217" y="153"/>
                    <a:pt x="227" y="157"/>
                    <a:pt x="237" y="163"/>
                  </a:cubicBezTo>
                  <a:lnTo>
                    <a:pt x="361" y="163"/>
                  </a:lnTo>
                  <a:lnTo>
                    <a:pt x="377" y="143"/>
                  </a:lnTo>
                  <a:cubicBezTo>
                    <a:pt x="396" y="157"/>
                    <a:pt x="406" y="166"/>
                    <a:pt x="406" y="170"/>
                  </a:cubicBezTo>
                  <a:cubicBezTo>
                    <a:pt x="406" y="172"/>
                    <a:pt x="404" y="174"/>
                    <a:pt x="402" y="176"/>
                  </a:cubicBezTo>
                  <a:lnTo>
                    <a:pt x="392" y="182"/>
                  </a:lnTo>
                  <a:lnTo>
                    <a:pt x="392" y="250"/>
                  </a:lnTo>
                  <a:lnTo>
                    <a:pt x="366" y="250"/>
                  </a:lnTo>
                  <a:lnTo>
                    <a:pt x="366" y="237"/>
                  </a:lnTo>
                  <a:lnTo>
                    <a:pt x="337" y="237"/>
                  </a:lnTo>
                  <a:close/>
                  <a:moveTo>
                    <a:pt x="311" y="292"/>
                  </a:moveTo>
                  <a:lnTo>
                    <a:pt x="251" y="292"/>
                  </a:lnTo>
                  <a:lnTo>
                    <a:pt x="251" y="354"/>
                  </a:lnTo>
                  <a:lnTo>
                    <a:pt x="311" y="354"/>
                  </a:lnTo>
                  <a:lnTo>
                    <a:pt x="311" y="292"/>
                  </a:lnTo>
                  <a:close/>
                  <a:moveTo>
                    <a:pt x="235" y="175"/>
                  </a:moveTo>
                  <a:lnTo>
                    <a:pt x="235" y="225"/>
                  </a:lnTo>
                  <a:lnTo>
                    <a:pt x="366" y="225"/>
                  </a:lnTo>
                  <a:lnTo>
                    <a:pt x="366" y="175"/>
                  </a:lnTo>
                  <a:lnTo>
                    <a:pt x="235" y="175"/>
                  </a:lnTo>
                  <a:close/>
                  <a:moveTo>
                    <a:pt x="375" y="117"/>
                  </a:moveTo>
                  <a:lnTo>
                    <a:pt x="396" y="117"/>
                  </a:lnTo>
                  <a:lnTo>
                    <a:pt x="414" y="92"/>
                  </a:lnTo>
                  <a:cubicBezTo>
                    <a:pt x="424" y="102"/>
                    <a:pt x="432" y="112"/>
                    <a:pt x="437" y="120"/>
                  </a:cubicBezTo>
                  <a:lnTo>
                    <a:pt x="433" y="130"/>
                  </a:lnTo>
                  <a:lnTo>
                    <a:pt x="172" y="130"/>
                  </a:lnTo>
                  <a:lnTo>
                    <a:pt x="167" y="117"/>
                  </a:lnTo>
                  <a:lnTo>
                    <a:pt x="247" y="117"/>
                  </a:lnTo>
                  <a:cubicBezTo>
                    <a:pt x="253" y="100"/>
                    <a:pt x="259" y="83"/>
                    <a:pt x="263" y="65"/>
                  </a:cubicBezTo>
                  <a:lnTo>
                    <a:pt x="195" y="65"/>
                  </a:lnTo>
                  <a:lnTo>
                    <a:pt x="191" y="53"/>
                  </a:lnTo>
                  <a:lnTo>
                    <a:pt x="266" y="53"/>
                  </a:lnTo>
                  <a:cubicBezTo>
                    <a:pt x="268" y="44"/>
                    <a:pt x="271" y="27"/>
                    <a:pt x="276" y="2"/>
                  </a:cubicBezTo>
                  <a:cubicBezTo>
                    <a:pt x="303" y="3"/>
                    <a:pt x="316" y="7"/>
                    <a:pt x="316" y="13"/>
                  </a:cubicBezTo>
                  <a:cubicBezTo>
                    <a:pt x="316" y="17"/>
                    <a:pt x="310" y="21"/>
                    <a:pt x="298" y="24"/>
                  </a:cubicBezTo>
                  <a:cubicBezTo>
                    <a:pt x="296" y="37"/>
                    <a:pt x="294" y="45"/>
                    <a:pt x="293" y="49"/>
                  </a:cubicBezTo>
                  <a:lnTo>
                    <a:pt x="292" y="53"/>
                  </a:lnTo>
                  <a:lnTo>
                    <a:pt x="347" y="53"/>
                  </a:lnTo>
                  <a:lnTo>
                    <a:pt x="363" y="33"/>
                  </a:lnTo>
                  <a:cubicBezTo>
                    <a:pt x="381" y="47"/>
                    <a:pt x="390" y="57"/>
                    <a:pt x="390" y="61"/>
                  </a:cubicBezTo>
                  <a:cubicBezTo>
                    <a:pt x="390" y="62"/>
                    <a:pt x="390" y="64"/>
                    <a:pt x="388" y="65"/>
                  </a:cubicBezTo>
                  <a:lnTo>
                    <a:pt x="375" y="72"/>
                  </a:lnTo>
                  <a:lnTo>
                    <a:pt x="375" y="117"/>
                  </a:lnTo>
                  <a:close/>
                  <a:moveTo>
                    <a:pt x="351" y="117"/>
                  </a:moveTo>
                  <a:lnTo>
                    <a:pt x="351" y="65"/>
                  </a:lnTo>
                  <a:lnTo>
                    <a:pt x="289" y="65"/>
                  </a:lnTo>
                  <a:cubicBezTo>
                    <a:pt x="284" y="84"/>
                    <a:pt x="279" y="102"/>
                    <a:pt x="274" y="117"/>
                  </a:cubicBezTo>
                  <a:lnTo>
                    <a:pt x="351" y="117"/>
                  </a:lnTo>
                  <a:close/>
                  <a:moveTo>
                    <a:pt x="49" y="205"/>
                  </a:moveTo>
                  <a:cubicBezTo>
                    <a:pt x="88" y="155"/>
                    <a:pt x="118" y="107"/>
                    <a:pt x="141" y="61"/>
                  </a:cubicBezTo>
                  <a:cubicBezTo>
                    <a:pt x="165" y="70"/>
                    <a:pt x="177" y="78"/>
                    <a:pt x="177" y="85"/>
                  </a:cubicBezTo>
                  <a:cubicBezTo>
                    <a:pt x="177" y="89"/>
                    <a:pt x="171" y="91"/>
                    <a:pt x="158" y="92"/>
                  </a:cubicBezTo>
                  <a:cubicBezTo>
                    <a:pt x="132" y="132"/>
                    <a:pt x="101" y="170"/>
                    <a:pt x="66" y="205"/>
                  </a:cubicBezTo>
                  <a:cubicBezTo>
                    <a:pt x="100" y="202"/>
                    <a:pt x="125" y="200"/>
                    <a:pt x="142" y="198"/>
                  </a:cubicBezTo>
                  <a:cubicBezTo>
                    <a:pt x="137" y="187"/>
                    <a:pt x="129" y="175"/>
                    <a:pt x="120" y="164"/>
                  </a:cubicBezTo>
                  <a:lnTo>
                    <a:pt x="126" y="156"/>
                  </a:lnTo>
                  <a:cubicBezTo>
                    <a:pt x="164" y="179"/>
                    <a:pt x="183" y="204"/>
                    <a:pt x="183" y="230"/>
                  </a:cubicBezTo>
                  <a:cubicBezTo>
                    <a:pt x="182" y="242"/>
                    <a:pt x="178" y="248"/>
                    <a:pt x="168" y="248"/>
                  </a:cubicBezTo>
                  <a:cubicBezTo>
                    <a:pt x="161" y="248"/>
                    <a:pt x="157" y="243"/>
                    <a:pt x="154" y="232"/>
                  </a:cubicBezTo>
                  <a:cubicBezTo>
                    <a:pt x="153" y="225"/>
                    <a:pt x="151" y="218"/>
                    <a:pt x="147" y="210"/>
                  </a:cubicBezTo>
                  <a:cubicBezTo>
                    <a:pt x="126" y="215"/>
                    <a:pt x="115" y="218"/>
                    <a:pt x="114" y="218"/>
                  </a:cubicBezTo>
                  <a:lnTo>
                    <a:pt x="107" y="219"/>
                  </a:lnTo>
                  <a:lnTo>
                    <a:pt x="107" y="436"/>
                  </a:lnTo>
                  <a:lnTo>
                    <a:pt x="79" y="436"/>
                  </a:lnTo>
                  <a:lnTo>
                    <a:pt x="79" y="224"/>
                  </a:lnTo>
                  <a:cubicBezTo>
                    <a:pt x="74" y="225"/>
                    <a:pt x="56" y="228"/>
                    <a:pt x="27" y="232"/>
                  </a:cubicBezTo>
                  <a:cubicBezTo>
                    <a:pt x="24" y="243"/>
                    <a:pt x="21" y="248"/>
                    <a:pt x="17" y="248"/>
                  </a:cubicBezTo>
                  <a:cubicBezTo>
                    <a:pt x="11" y="248"/>
                    <a:pt x="5" y="235"/>
                    <a:pt x="0" y="207"/>
                  </a:cubicBezTo>
                  <a:cubicBezTo>
                    <a:pt x="31" y="206"/>
                    <a:pt x="48" y="205"/>
                    <a:pt x="49" y="205"/>
                  </a:cubicBezTo>
                  <a:close/>
                  <a:moveTo>
                    <a:pt x="50" y="89"/>
                  </a:moveTo>
                  <a:cubicBezTo>
                    <a:pt x="63" y="65"/>
                    <a:pt x="75" y="35"/>
                    <a:pt x="87" y="0"/>
                  </a:cubicBezTo>
                  <a:cubicBezTo>
                    <a:pt x="113" y="9"/>
                    <a:pt x="126" y="16"/>
                    <a:pt x="126" y="22"/>
                  </a:cubicBezTo>
                  <a:cubicBezTo>
                    <a:pt x="126" y="26"/>
                    <a:pt x="120" y="29"/>
                    <a:pt x="108" y="30"/>
                  </a:cubicBezTo>
                  <a:cubicBezTo>
                    <a:pt x="97" y="48"/>
                    <a:pt x="81" y="70"/>
                    <a:pt x="60" y="97"/>
                  </a:cubicBezTo>
                  <a:cubicBezTo>
                    <a:pt x="76" y="111"/>
                    <a:pt x="85" y="124"/>
                    <a:pt x="85" y="136"/>
                  </a:cubicBezTo>
                  <a:cubicBezTo>
                    <a:pt x="85" y="148"/>
                    <a:pt x="79" y="153"/>
                    <a:pt x="69" y="153"/>
                  </a:cubicBezTo>
                  <a:cubicBezTo>
                    <a:pt x="62" y="153"/>
                    <a:pt x="57" y="148"/>
                    <a:pt x="54" y="138"/>
                  </a:cubicBezTo>
                  <a:cubicBezTo>
                    <a:pt x="48" y="117"/>
                    <a:pt x="33" y="98"/>
                    <a:pt x="11" y="79"/>
                  </a:cubicBezTo>
                  <a:lnTo>
                    <a:pt x="16" y="71"/>
                  </a:lnTo>
                  <a:cubicBezTo>
                    <a:pt x="29" y="77"/>
                    <a:pt x="40" y="83"/>
                    <a:pt x="50" y="89"/>
                  </a:cubicBezTo>
                  <a:close/>
                  <a:moveTo>
                    <a:pt x="130" y="256"/>
                  </a:moveTo>
                  <a:cubicBezTo>
                    <a:pt x="158" y="284"/>
                    <a:pt x="173" y="310"/>
                    <a:pt x="173" y="334"/>
                  </a:cubicBezTo>
                  <a:cubicBezTo>
                    <a:pt x="173" y="347"/>
                    <a:pt x="167" y="354"/>
                    <a:pt x="156" y="354"/>
                  </a:cubicBezTo>
                  <a:cubicBezTo>
                    <a:pt x="149" y="354"/>
                    <a:pt x="145" y="348"/>
                    <a:pt x="144" y="335"/>
                  </a:cubicBezTo>
                  <a:cubicBezTo>
                    <a:pt x="143" y="311"/>
                    <a:pt x="135" y="287"/>
                    <a:pt x="121" y="262"/>
                  </a:cubicBezTo>
                  <a:lnTo>
                    <a:pt x="130" y="256"/>
                  </a:lnTo>
                  <a:close/>
                  <a:moveTo>
                    <a:pt x="0" y="398"/>
                  </a:moveTo>
                  <a:cubicBezTo>
                    <a:pt x="14" y="358"/>
                    <a:pt x="23" y="314"/>
                    <a:pt x="25" y="266"/>
                  </a:cubicBezTo>
                  <a:cubicBezTo>
                    <a:pt x="53" y="270"/>
                    <a:pt x="67" y="276"/>
                    <a:pt x="67" y="282"/>
                  </a:cubicBezTo>
                  <a:cubicBezTo>
                    <a:pt x="67" y="285"/>
                    <a:pt x="62" y="288"/>
                    <a:pt x="52" y="291"/>
                  </a:cubicBezTo>
                  <a:cubicBezTo>
                    <a:pt x="44" y="335"/>
                    <a:pt x="30" y="372"/>
                    <a:pt x="10" y="403"/>
                  </a:cubicBezTo>
                  <a:lnTo>
                    <a:pt x="0" y="3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28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056563" y="5183188"/>
              <a:ext cx="130175" cy="133350"/>
            </a:xfrm>
            <a:custGeom>
              <a:avLst/>
              <a:gdLst>
                <a:gd name="T0" fmla="*/ 170 w 431"/>
                <a:gd name="T1" fmla="*/ 139 h 431"/>
                <a:gd name="T2" fmla="*/ 215 w 431"/>
                <a:gd name="T3" fmla="*/ 102 h 431"/>
                <a:gd name="T4" fmla="*/ 197 w 431"/>
                <a:gd name="T5" fmla="*/ 139 h 431"/>
                <a:gd name="T6" fmla="*/ 293 w 431"/>
                <a:gd name="T7" fmla="*/ 90 h 431"/>
                <a:gd name="T8" fmla="*/ 319 w 431"/>
                <a:gd name="T9" fmla="*/ 115 h 431"/>
                <a:gd name="T10" fmla="*/ 374 w 431"/>
                <a:gd name="T11" fmla="*/ 139 h 431"/>
                <a:gd name="T12" fmla="*/ 429 w 431"/>
                <a:gd name="T13" fmla="*/ 143 h 431"/>
                <a:gd name="T14" fmla="*/ 319 w 431"/>
                <a:gd name="T15" fmla="*/ 151 h 431"/>
                <a:gd name="T16" fmla="*/ 293 w 431"/>
                <a:gd name="T17" fmla="*/ 241 h 431"/>
                <a:gd name="T18" fmla="*/ 197 w 431"/>
                <a:gd name="T19" fmla="*/ 220 h 431"/>
                <a:gd name="T20" fmla="*/ 170 w 431"/>
                <a:gd name="T21" fmla="*/ 243 h 431"/>
                <a:gd name="T22" fmla="*/ 79 w 431"/>
                <a:gd name="T23" fmla="*/ 151 h 431"/>
                <a:gd name="T24" fmla="*/ 11 w 431"/>
                <a:gd name="T25" fmla="*/ 431 h 431"/>
                <a:gd name="T26" fmla="*/ 50 w 431"/>
                <a:gd name="T27" fmla="*/ 176 h 431"/>
                <a:gd name="T28" fmla="*/ 84 w 431"/>
                <a:gd name="T29" fmla="*/ 66 h 431"/>
                <a:gd name="T30" fmla="*/ 217 w 431"/>
                <a:gd name="T31" fmla="*/ 0 h 431"/>
                <a:gd name="T32" fmla="*/ 244 w 431"/>
                <a:gd name="T33" fmla="*/ 24 h 431"/>
                <a:gd name="T34" fmla="*/ 371 w 431"/>
                <a:gd name="T35" fmla="*/ 66 h 431"/>
                <a:gd name="T36" fmla="*/ 427 w 431"/>
                <a:gd name="T37" fmla="*/ 69 h 431"/>
                <a:gd name="T38" fmla="*/ 79 w 431"/>
                <a:gd name="T39" fmla="*/ 78 h 431"/>
                <a:gd name="T40" fmla="*/ 197 w 431"/>
                <a:gd name="T41" fmla="*/ 208 h 431"/>
                <a:gd name="T42" fmla="*/ 293 w 431"/>
                <a:gd name="T43" fmla="*/ 151 h 431"/>
                <a:gd name="T44" fmla="*/ 197 w 431"/>
                <a:gd name="T45" fmla="*/ 208 h 431"/>
                <a:gd name="T46" fmla="*/ 108 w 431"/>
                <a:gd name="T47" fmla="*/ 278 h 431"/>
                <a:gd name="T48" fmla="*/ 324 w 431"/>
                <a:gd name="T49" fmla="*/ 266 h 431"/>
                <a:gd name="T50" fmla="*/ 374 w 431"/>
                <a:gd name="T51" fmla="*/ 278 h 431"/>
                <a:gd name="T52" fmla="*/ 354 w 431"/>
                <a:gd name="T53" fmla="*/ 288 h 431"/>
                <a:gd name="T54" fmla="*/ 431 w 431"/>
                <a:gd name="T55" fmla="*/ 395 h 431"/>
                <a:gd name="T56" fmla="*/ 255 w 431"/>
                <a:gd name="T57" fmla="*/ 371 h 431"/>
                <a:gd name="T58" fmla="*/ 60 w 431"/>
                <a:gd name="T59" fmla="*/ 419 h 431"/>
                <a:gd name="T60" fmla="*/ 149 w 431"/>
                <a:gd name="T61" fmla="*/ 278 h 431"/>
                <a:gd name="T62" fmla="*/ 252 w 431"/>
                <a:gd name="T63" fmla="*/ 343 h 431"/>
                <a:gd name="T64" fmla="*/ 168 w 431"/>
                <a:gd name="T65" fmla="*/ 27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431">
                  <a:moveTo>
                    <a:pt x="79" y="139"/>
                  </a:moveTo>
                  <a:lnTo>
                    <a:pt x="170" y="139"/>
                  </a:lnTo>
                  <a:lnTo>
                    <a:pt x="170" y="90"/>
                  </a:lnTo>
                  <a:cubicBezTo>
                    <a:pt x="200" y="92"/>
                    <a:pt x="215" y="96"/>
                    <a:pt x="215" y="102"/>
                  </a:cubicBezTo>
                  <a:cubicBezTo>
                    <a:pt x="215" y="106"/>
                    <a:pt x="209" y="110"/>
                    <a:pt x="197" y="115"/>
                  </a:cubicBezTo>
                  <a:lnTo>
                    <a:pt x="197" y="139"/>
                  </a:lnTo>
                  <a:lnTo>
                    <a:pt x="293" y="139"/>
                  </a:lnTo>
                  <a:lnTo>
                    <a:pt x="293" y="90"/>
                  </a:lnTo>
                  <a:cubicBezTo>
                    <a:pt x="323" y="92"/>
                    <a:pt x="338" y="95"/>
                    <a:pt x="338" y="102"/>
                  </a:cubicBezTo>
                  <a:cubicBezTo>
                    <a:pt x="338" y="106"/>
                    <a:pt x="332" y="110"/>
                    <a:pt x="319" y="115"/>
                  </a:cubicBezTo>
                  <a:lnTo>
                    <a:pt x="319" y="139"/>
                  </a:lnTo>
                  <a:lnTo>
                    <a:pt x="374" y="139"/>
                  </a:lnTo>
                  <a:lnTo>
                    <a:pt x="398" y="108"/>
                  </a:lnTo>
                  <a:cubicBezTo>
                    <a:pt x="410" y="120"/>
                    <a:pt x="420" y="131"/>
                    <a:pt x="429" y="143"/>
                  </a:cubicBezTo>
                  <a:lnTo>
                    <a:pt x="424" y="151"/>
                  </a:lnTo>
                  <a:lnTo>
                    <a:pt x="319" y="151"/>
                  </a:lnTo>
                  <a:lnTo>
                    <a:pt x="319" y="241"/>
                  </a:lnTo>
                  <a:lnTo>
                    <a:pt x="293" y="241"/>
                  </a:lnTo>
                  <a:lnTo>
                    <a:pt x="293" y="220"/>
                  </a:lnTo>
                  <a:lnTo>
                    <a:pt x="197" y="220"/>
                  </a:lnTo>
                  <a:lnTo>
                    <a:pt x="197" y="243"/>
                  </a:lnTo>
                  <a:lnTo>
                    <a:pt x="170" y="243"/>
                  </a:lnTo>
                  <a:lnTo>
                    <a:pt x="170" y="151"/>
                  </a:lnTo>
                  <a:lnTo>
                    <a:pt x="79" y="151"/>
                  </a:lnTo>
                  <a:lnTo>
                    <a:pt x="79" y="176"/>
                  </a:lnTo>
                  <a:cubicBezTo>
                    <a:pt x="79" y="289"/>
                    <a:pt x="56" y="374"/>
                    <a:pt x="11" y="431"/>
                  </a:cubicBezTo>
                  <a:lnTo>
                    <a:pt x="0" y="424"/>
                  </a:lnTo>
                  <a:cubicBezTo>
                    <a:pt x="34" y="365"/>
                    <a:pt x="50" y="283"/>
                    <a:pt x="50" y="176"/>
                  </a:cubicBezTo>
                  <a:lnTo>
                    <a:pt x="50" y="52"/>
                  </a:lnTo>
                  <a:cubicBezTo>
                    <a:pt x="63" y="56"/>
                    <a:pt x="74" y="61"/>
                    <a:pt x="84" y="66"/>
                  </a:cubicBezTo>
                  <a:lnTo>
                    <a:pt x="217" y="66"/>
                  </a:lnTo>
                  <a:lnTo>
                    <a:pt x="217" y="0"/>
                  </a:lnTo>
                  <a:cubicBezTo>
                    <a:pt x="248" y="0"/>
                    <a:pt x="264" y="4"/>
                    <a:pt x="264" y="11"/>
                  </a:cubicBezTo>
                  <a:cubicBezTo>
                    <a:pt x="264" y="15"/>
                    <a:pt x="257" y="19"/>
                    <a:pt x="244" y="24"/>
                  </a:cubicBezTo>
                  <a:lnTo>
                    <a:pt x="244" y="66"/>
                  </a:lnTo>
                  <a:lnTo>
                    <a:pt x="371" y="66"/>
                  </a:lnTo>
                  <a:lnTo>
                    <a:pt x="394" y="35"/>
                  </a:lnTo>
                  <a:cubicBezTo>
                    <a:pt x="408" y="48"/>
                    <a:pt x="419" y="59"/>
                    <a:pt x="427" y="69"/>
                  </a:cubicBezTo>
                  <a:lnTo>
                    <a:pt x="421" y="78"/>
                  </a:lnTo>
                  <a:lnTo>
                    <a:pt x="79" y="78"/>
                  </a:lnTo>
                  <a:lnTo>
                    <a:pt x="79" y="139"/>
                  </a:lnTo>
                  <a:close/>
                  <a:moveTo>
                    <a:pt x="197" y="208"/>
                  </a:moveTo>
                  <a:lnTo>
                    <a:pt x="293" y="208"/>
                  </a:lnTo>
                  <a:lnTo>
                    <a:pt x="293" y="151"/>
                  </a:lnTo>
                  <a:lnTo>
                    <a:pt x="197" y="151"/>
                  </a:lnTo>
                  <a:lnTo>
                    <a:pt x="197" y="208"/>
                  </a:lnTo>
                  <a:close/>
                  <a:moveTo>
                    <a:pt x="149" y="278"/>
                  </a:moveTo>
                  <a:lnTo>
                    <a:pt x="108" y="278"/>
                  </a:lnTo>
                  <a:lnTo>
                    <a:pt x="102" y="266"/>
                  </a:lnTo>
                  <a:lnTo>
                    <a:pt x="324" y="266"/>
                  </a:lnTo>
                  <a:lnTo>
                    <a:pt x="342" y="246"/>
                  </a:lnTo>
                  <a:cubicBezTo>
                    <a:pt x="363" y="263"/>
                    <a:pt x="374" y="273"/>
                    <a:pt x="374" y="278"/>
                  </a:cubicBezTo>
                  <a:cubicBezTo>
                    <a:pt x="374" y="280"/>
                    <a:pt x="372" y="282"/>
                    <a:pt x="368" y="283"/>
                  </a:cubicBezTo>
                  <a:lnTo>
                    <a:pt x="354" y="288"/>
                  </a:lnTo>
                  <a:cubicBezTo>
                    <a:pt x="333" y="312"/>
                    <a:pt x="307" y="335"/>
                    <a:pt x="276" y="356"/>
                  </a:cubicBezTo>
                  <a:cubicBezTo>
                    <a:pt x="316" y="374"/>
                    <a:pt x="368" y="387"/>
                    <a:pt x="431" y="395"/>
                  </a:cubicBezTo>
                  <a:cubicBezTo>
                    <a:pt x="421" y="404"/>
                    <a:pt x="414" y="413"/>
                    <a:pt x="409" y="424"/>
                  </a:cubicBezTo>
                  <a:cubicBezTo>
                    <a:pt x="344" y="410"/>
                    <a:pt x="293" y="393"/>
                    <a:pt x="255" y="371"/>
                  </a:cubicBezTo>
                  <a:cubicBezTo>
                    <a:pt x="203" y="401"/>
                    <a:pt x="140" y="421"/>
                    <a:pt x="67" y="430"/>
                  </a:cubicBezTo>
                  <a:lnTo>
                    <a:pt x="60" y="419"/>
                  </a:lnTo>
                  <a:cubicBezTo>
                    <a:pt x="131" y="405"/>
                    <a:pt x="188" y="383"/>
                    <a:pt x="232" y="356"/>
                  </a:cubicBezTo>
                  <a:cubicBezTo>
                    <a:pt x="205" y="338"/>
                    <a:pt x="177" y="312"/>
                    <a:pt x="149" y="278"/>
                  </a:cubicBezTo>
                  <a:close/>
                  <a:moveTo>
                    <a:pt x="168" y="278"/>
                  </a:moveTo>
                  <a:cubicBezTo>
                    <a:pt x="195" y="305"/>
                    <a:pt x="223" y="326"/>
                    <a:pt x="252" y="343"/>
                  </a:cubicBezTo>
                  <a:cubicBezTo>
                    <a:pt x="282" y="322"/>
                    <a:pt x="306" y="301"/>
                    <a:pt x="323" y="278"/>
                  </a:cubicBezTo>
                  <a:lnTo>
                    <a:pt x="168" y="2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28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208963" y="5287963"/>
              <a:ext cx="17463" cy="4603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3 h 149"/>
                <a:gd name="T14" fmla="*/ 11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1"/>
                    <a:pt x="46" y="0"/>
                    <a:pt x="26" y="0"/>
                  </a:cubicBezTo>
                  <a:cubicBezTo>
                    <a:pt x="9" y="0"/>
                    <a:pt x="0" y="14"/>
                    <a:pt x="0" y="27"/>
                  </a:cubicBezTo>
                  <a:cubicBezTo>
                    <a:pt x="0" y="40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6"/>
                    <a:pt x="47" y="53"/>
                  </a:cubicBezTo>
                  <a:cubicBezTo>
                    <a:pt x="47" y="85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288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8297863" y="5183188"/>
              <a:ext cx="122238" cy="131763"/>
            </a:xfrm>
            <a:custGeom>
              <a:avLst/>
              <a:gdLst>
                <a:gd name="T0" fmla="*/ 348 w 407"/>
                <a:gd name="T1" fmla="*/ 224 h 429"/>
                <a:gd name="T2" fmla="*/ 397 w 407"/>
                <a:gd name="T3" fmla="*/ 233 h 429"/>
                <a:gd name="T4" fmla="*/ 381 w 407"/>
                <a:gd name="T5" fmla="*/ 247 h 429"/>
                <a:gd name="T6" fmla="*/ 332 w 407"/>
                <a:gd name="T7" fmla="*/ 425 h 429"/>
                <a:gd name="T8" fmla="*/ 269 w 407"/>
                <a:gd name="T9" fmla="*/ 398 h 429"/>
                <a:gd name="T10" fmla="*/ 326 w 407"/>
                <a:gd name="T11" fmla="*/ 387 h 429"/>
                <a:gd name="T12" fmla="*/ 353 w 407"/>
                <a:gd name="T13" fmla="*/ 374 h 429"/>
                <a:gd name="T14" fmla="*/ 53 w 407"/>
                <a:gd name="T15" fmla="*/ 237 h 429"/>
                <a:gd name="T16" fmla="*/ 25 w 407"/>
                <a:gd name="T17" fmla="*/ 429 h 429"/>
                <a:gd name="T18" fmla="*/ 58 w 407"/>
                <a:gd name="T19" fmla="*/ 224 h 429"/>
                <a:gd name="T20" fmla="*/ 254 w 407"/>
                <a:gd name="T21" fmla="*/ 275 h 429"/>
                <a:gd name="T22" fmla="*/ 301 w 407"/>
                <a:gd name="T23" fmla="*/ 284 h 429"/>
                <a:gd name="T24" fmla="*/ 284 w 407"/>
                <a:gd name="T25" fmla="*/ 297 h 429"/>
                <a:gd name="T26" fmla="*/ 258 w 407"/>
                <a:gd name="T27" fmla="*/ 369 h 429"/>
                <a:gd name="T28" fmla="*/ 142 w 407"/>
                <a:gd name="T29" fmla="*/ 354 h 429"/>
                <a:gd name="T30" fmla="*/ 116 w 407"/>
                <a:gd name="T31" fmla="*/ 382 h 429"/>
                <a:gd name="T32" fmla="*/ 148 w 407"/>
                <a:gd name="T33" fmla="*/ 275 h 429"/>
                <a:gd name="T34" fmla="*/ 142 w 407"/>
                <a:gd name="T35" fmla="*/ 341 h 429"/>
                <a:gd name="T36" fmla="*/ 258 w 407"/>
                <a:gd name="T37" fmla="*/ 288 h 429"/>
                <a:gd name="T38" fmla="*/ 129 w 407"/>
                <a:gd name="T39" fmla="*/ 107 h 429"/>
                <a:gd name="T40" fmla="*/ 298 w 407"/>
                <a:gd name="T41" fmla="*/ 87 h 429"/>
                <a:gd name="T42" fmla="*/ 322 w 407"/>
                <a:gd name="T43" fmla="*/ 121 h 429"/>
                <a:gd name="T44" fmla="*/ 310 w 407"/>
                <a:gd name="T45" fmla="*/ 202 h 429"/>
                <a:gd name="T46" fmla="*/ 284 w 407"/>
                <a:gd name="T47" fmla="*/ 184 h 429"/>
                <a:gd name="T48" fmla="*/ 123 w 407"/>
                <a:gd name="T49" fmla="*/ 204 h 429"/>
                <a:gd name="T50" fmla="*/ 97 w 407"/>
                <a:gd name="T51" fmla="*/ 94 h 429"/>
                <a:gd name="T52" fmla="*/ 123 w 407"/>
                <a:gd name="T53" fmla="*/ 120 h 429"/>
                <a:gd name="T54" fmla="*/ 284 w 407"/>
                <a:gd name="T55" fmla="*/ 172 h 429"/>
                <a:gd name="T56" fmla="*/ 123 w 407"/>
                <a:gd name="T57" fmla="*/ 120 h 429"/>
                <a:gd name="T58" fmla="*/ 188 w 407"/>
                <a:gd name="T59" fmla="*/ 0 h 429"/>
                <a:gd name="T60" fmla="*/ 215 w 407"/>
                <a:gd name="T61" fmla="*/ 23 h 429"/>
                <a:gd name="T62" fmla="*/ 348 w 407"/>
                <a:gd name="T63" fmla="*/ 59 h 429"/>
                <a:gd name="T64" fmla="*/ 407 w 407"/>
                <a:gd name="T65" fmla="*/ 63 h 429"/>
                <a:gd name="T66" fmla="*/ 5 w 407"/>
                <a:gd name="T67" fmla="*/ 71 h 429"/>
                <a:gd name="T68" fmla="*/ 188 w 407"/>
                <a:gd name="T69" fmla="*/ 5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7" h="429">
                  <a:moveTo>
                    <a:pt x="58" y="224"/>
                  </a:moveTo>
                  <a:lnTo>
                    <a:pt x="348" y="224"/>
                  </a:lnTo>
                  <a:lnTo>
                    <a:pt x="367" y="204"/>
                  </a:lnTo>
                  <a:cubicBezTo>
                    <a:pt x="387" y="219"/>
                    <a:pt x="397" y="229"/>
                    <a:pt x="397" y="233"/>
                  </a:cubicBezTo>
                  <a:cubicBezTo>
                    <a:pt x="397" y="235"/>
                    <a:pt x="396" y="237"/>
                    <a:pt x="393" y="239"/>
                  </a:cubicBezTo>
                  <a:lnTo>
                    <a:pt x="381" y="247"/>
                  </a:lnTo>
                  <a:lnTo>
                    <a:pt x="381" y="386"/>
                  </a:lnTo>
                  <a:cubicBezTo>
                    <a:pt x="381" y="412"/>
                    <a:pt x="365" y="425"/>
                    <a:pt x="332" y="425"/>
                  </a:cubicBezTo>
                  <a:cubicBezTo>
                    <a:pt x="332" y="417"/>
                    <a:pt x="329" y="411"/>
                    <a:pt x="321" y="408"/>
                  </a:cubicBezTo>
                  <a:cubicBezTo>
                    <a:pt x="313" y="404"/>
                    <a:pt x="296" y="400"/>
                    <a:pt x="269" y="398"/>
                  </a:cubicBezTo>
                  <a:lnTo>
                    <a:pt x="269" y="385"/>
                  </a:lnTo>
                  <a:cubicBezTo>
                    <a:pt x="289" y="386"/>
                    <a:pt x="308" y="387"/>
                    <a:pt x="326" y="387"/>
                  </a:cubicBezTo>
                  <a:cubicBezTo>
                    <a:pt x="340" y="387"/>
                    <a:pt x="348" y="386"/>
                    <a:pt x="351" y="383"/>
                  </a:cubicBezTo>
                  <a:cubicBezTo>
                    <a:pt x="352" y="381"/>
                    <a:pt x="353" y="378"/>
                    <a:pt x="353" y="374"/>
                  </a:cubicBezTo>
                  <a:lnTo>
                    <a:pt x="353" y="237"/>
                  </a:lnTo>
                  <a:lnTo>
                    <a:pt x="53" y="237"/>
                  </a:lnTo>
                  <a:lnTo>
                    <a:pt x="53" y="429"/>
                  </a:lnTo>
                  <a:lnTo>
                    <a:pt x="25" y="429"/>
                  </a:lnTo>
                  <a:lnTo>
                    <a:pt x="25" y="211"/>
                  </a:lnTo>
                  <a:cubicBezTo>
                    <a:pt x="38" y="215"/>
                    <a:pt x="49" y="220"/>
                    <a:pt x="58" y="224"/>
                  </a:cubicBezTo>
                  <a:close/>
                  <a:moveTo>
                    <a:pt x="148" y="275"/>
                  </a:moveTo>
                  <a:lnTo>
                    <a:pt x="254" y="275"/>
                  </a:lnTo>
                  <a:lnTo>
                    <a:pt x="272" y="256"/>
                  </a:lnTo>
                  <a:cubicBezTo>
                    <a:pt x="291" y="270"/>
                    <a:pt x="301" y="280"/>
                    <a:pt x="301" y="284"/>
                  </a:cubicBezTo>
                  <a:cubicBezTo>
                    <a:pt x="301" y="286"/>
                    <a:pt x="300" y="288"/>
                    <a:pt x="297" y="289"/>
                  </a:cubicBezTo>
                  <a:lnTo>
                    <a:pt x="284" y="297"/>
                  </a:lnTo>
                  <a:lnTo>
                    <a:pt x="284" y="369"/>
                  </a:lnTo>
                  <a:lnTo>
                    <a:pt x="258" y="369"/>
                  </a:lnTo>
                  <a:lnTo>
                    <a:pt x="258" y="354"/>
                  </a:lnTo>
                  <a:lnTo>
                    <a:pt x="142" y="354"/>
                  </a:lnTo>
                  <a:lnTo>
                    <a:pt x="142" y="382"/>
                  </a:lnTo>
                  <a:lnTo>
                    <a:pt x="116" y="382"/>
                  </a:lnTo>
                  <a:lnTo>
                    <a:pt x="116" y="261"/>
                  </a:lnTo>
                  <a:cubicBezTo>
                    <a:pt x="130" y="266"/>
                    <a:pt x="140" y="271"/>
                    <a:pt x="148" y="275"/>
                  </a:cubicBezTo>
                  <a:close/>
                  <a:moveTo>
                    <a:pt x="142" y="288"/>
                  </a:moveTo>
                  <a:lnTo>
                    <a:pt x="142" y="341"/>
                  </a:lnTo>
                  <a:lnTo>
                    <a:pt x="258" y="341"/>
                  </a:lnTo>
                  <a:lnTo>
                    <a:pt x="258" y="288"/>
                  </a:lnTo>
                  <a:lnTo>
                    <a:pt x="142" y="288"/>
                  </a:lnTo>
                  <a:close/>
                  <a:moveTo>
                    <a:pt x="129" y="107"/>
                  </a:moveTo>
                  <a:lnTo>
                    <a:pt x="280" y="107"/>
                  </a:lnTo>
                  <a:lnTo>
                    <a:pt x="298" y="87"/>
                  </a:lnTo>
                  <a:cubicBezTo>
                    <a:pt x="317" y="101"/>
                    <a:pt x="327" y="111"/>
                    <a:pt x="327" y="115"/>
                  </a:cubicBezTo>
                  <a:cubicBezTo>
                    <a:pt x="327" y="117"/>
                    <a:pt x="325" y="119"/>
                    <a:pt x="322" y="121"/>
                  </a:cubicBezTo>
                  <a:lnTo>
                    <a:pt x="310" y="128"/>
                  </a:lnTo>
                  <a:lnTo>
                    <a:pt x="310" y="202"/>
                  </a:lnTo>
                  <a:lnTo>
                    <a:pt x="284" y="202"/>
                  </a:lnTo>
                  <a:lnTo>
                    <a:pt x="284" y="184"/>
                  </a:lnTo>
                  <a:lnTo>
                    <a:pt x="123" y="184"/>
                  </a:lnTo>
                  <a:lnTo>
                    <a:pt x="123" y="204"/>
                  </a:lnTo>
                  <a:lnTo>
                    <a:pt x="97" y="204"/>
                  </a:lnTo>
                  <a:lnTo>
                    <a:pt x="97" y="94"/>
                  </a:lnTo>
                  <a:cubicBezTo>
                    <a:pt x="107" y="98"/>
                    <a:pt x="118" y="102"/>
                    <a:pt x="129" y="107"/>
                  </a:cubicBezTo>
                  <a:close/>
                  <a:moveTo>
                    <a:pt x="123" y="120"/>
                  </a:moveTo>
                  <a:lnTo>
                    <a:pt x="123" y="172"/>
                  </a:lnTo>
                  <a:lnTo>
                    <a:pt x="284" y="172"/>
                  </a:lnTo>
                  <a:lnTo>
                    <a:pt x="284" y="120"/>
                  </a:lnTo>
                  <a:lnTo>
                    <a:pt x="123" y="120"/>
                  </a:lnTo>
                  <a:close/>
                  <a:moveTo>
                    <a:pt x="188" y="59"/>
                  </a:moveTo>
                  <a:lnTo>
                    <a:pt x="188" y="0"/>
                  </a:lnTo>
                  <a:cubicBezTo>
                    <a:pt x="219" y="0"/>
                    <a:pt x="235" y="4"/>
                    <a:pt x="235" y="11"/>
                  </a:cubicBezTo>
                  <a:cubicBezTo>
                    <a:pt x="235" y="15"/>
                    <a:pt x="228" y="19"/>
                    <a:pt x="215" y="23"/>
                  </a:cubicBezTo>
                  <a:lnTo>
                    <a:pt x="215" y="59"/>
                  </a:lnTo>
                  <a:lnTo>
                    <a:pt x="348" y="59"/>
                  </a:lnTo>
                  <a:lnTo>
                    <a:pt x="372" y="27"/>
                  </a:lnTo>
                  <a:cubicBezTo>
                    <a:pt x="385" y="40"/>
                    <a:pt x="397" y="51"/>
                    <a:pt x="407" y="63"/>
                  </a:cubicBezTo>
                  <a:lnTo>
                    <a:pt x="402" y="71"/>
                  </a:lnTo>
                  <a:lnTo>
                    <a:pt x="5" y="71"/>
                  </a:lnTo>
                  <a:lnTo>
                    <a:pt x="0" y="59"/>
                  </a:lnTo>
                  <a:lnTo>
                    <a:pt x="188" y="5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289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435975" y="5183188"/>
              <a:ext cx="130175" cy="133350"/>
            </a:xfrm>
            <a:custGeom>
              <a:avLst/>
              <a:gdLst>
                <a:gd name="T0" fmla="*/ 170 w 431"/>
                <a:gd name="T1" fmla="*/ 139 h 431"/>
                <a:gd name="T2" fmla="*/ 215 w 431"/>
                <a:gd name="T3" fmla="*/ 102 h 431"/>
                <a:gd name="T4" fmla="*/ 198 w 431"/>
                <a:gd name="T5" fmla="*/ 139 h 431"/>
                <a:gd name="T6" fmla="*/ 293 w 431"/>
                <a:gd name="T7" fmla="*/ 90 h 431"/>
                <a:gd name="T8" fmla="*/ 319 w 431"/>
                <a:gd name="T9" fmla="*/ 115 h 431"/>
                <a:gd name="T10" fmla="*/ 374 w 431"/>
                <a:gd name="T11" fmla="*/ 139 h 431"/>
                <a:gd name="T12" fmla="*/ 429 w 431"/>
                <a:gd name="T13" fmla="*/ 143 h 431"/>
                <a:gd name="T14" fmla="*/ 319 w 431"/>
                <a:gd name="T15" fmla="*/ 151 h 431"/>
                <a:gd name="T16" fmla="*/ 293 w 431"/>
                <a:gd name="T17" fmla="*/ 241 h 431"/>
                <a:gd name="T18" fmla="*/ 198 w 431"/>
                <a:gd name="T19" fmla="*/ 220 h 431"/>
                <a:gd name="T20" fmla="*/ 170 w 431"/>
                <a:gd name="T21" fmla="*/ 243 h 431"/>
                <a:gd name="T22" fmla="*/ 79 w 431"/>
                <a:gd name="T23" fmla="*/ 151 h 431"/>
                <a:gd name="T24" fmla="*/ 11 w 431"/>
                <a:gd name="T25" fmla="*/ 431 h 431"/>
                <a:gd name="T26" fmla="*/ 50 w 431"/>
                <a:gd name="T27" fmla="*/ 176 h 431"/>
                <a:gd name="T28" fmla="*/ 84 w 431"/>
                <a:gd name="T29" fmla="*/ 66 h 431"/>
                <a:gd name="T30" fmla="*/ 217 w 431"/>
                <a:gd name="T31" fmla="*/ 0 h 431"/>
                <a:gd name="T32" fmla="*/ 244 w 431"/>
                <a:gd name="T33" fmla="*/ 24 h 431"/>
                <a:gd name="T34" fmla="*/ 371 w 431"/>
                <a:gd name="T35" fmla="*/ 66 h 431"/>
                <a:gd name="T36" fmla="*/ 427 w 431"/>
                <a:gd name="T37" fmla="*/ 69 h 431"/>
                <a:gd name="T38" fmla="*/ 79 w 431"/>
                <a:gd name="T39" fmla="*/ 78 h 431"/>
                <a:gd name="T40" fmla="*/ 198 w 431"/>
                <a:gd name="T41" fmla="*/ 208 h 431"/>
                <a:gd name="T42" fmla="*/ 293 w 431"/>
                <a:gd name="T43" fmla="*/ 151 h 431"/>
                <a:gd name="T44" fmla="*/ 198 w 431"/>
                <a:gd name="T45" fmla="*/ 208 h 431"/>
                <a:gd name="T46" fmla="*/ 108 w 431"/>
                <a:gd name="T47" fmla="*/ 278 h 431"/>
                <a:gd name="T48" fmla="*/ 324 w 431"/>
                <a:gd name="T49" fmla="*/ 266 h 431"/>
                <a:gd name="T50" fmla="*/ 374 w 431"/>
                <a:gd name="T51" fmla="*/ 278 h 431"/>
                <a:gd name="T52" fmla="*/ 355 w 431"/>
                <a:gd name="T53" fmla="*/ 288 h 431"/>
                <a:gd name="T54" fmla="*/ 431 w 431"/>
                <a:gd name="T55" fmla="*/ 395 h 431"/>
                <a:gd name="T56" fmla="*/ 255 w 431"/>
                <a:gd name="T57" fmla="*/ 371 h 431"/>
                <a:gd name="T58" fmla="*/ 60 w 431"/>
                <a:gd name="T59" fmla="*/ 419 h 431"/>
                <a:gd name="T60" fmla="*/ 149 w 431"/>
                <a:gd name="T61" fmla="*/ 278 h 431"/>
                <a:gd name="T62" fmla="*/ 252 w 431"/>
                <a:gd name="T63" fmla="*/ 343 h 431"/>
                <a:gd name="T64" fmla="*/ 168 w 431"/>
                <a:gd name="T65" fmla="*/ 27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431">
                  <a:moveTo>
                    <a:pt x="79" y="139"/>
                  </a:moveTo>
                  <a:lnTo>
                    <a:pt x="170" y="139"/>
                  </a:lnTo>
                  <a:lnTo>
                    <a:pt x="170" y="90"/>
                  </a:lnTo>
                  <a:cubicBezTo>
                    <a:pt x="200" y="92"/>
                    <a:pt x="215" y="96"/>
                    <a:pt x="215" y="102"/>
                  </a:cubicBezTo>
                  <a:cubicBezTo>
                    <a:pt x="215" y="106"/>
                    <a:pt x="209" y="110"/>
                    <a:pt x="198" y="115"/>
                  </a:cubicBezTo>
                  <a:lnTo>
                    <a:pt x="198" y="139"/>
                  </a:lnTo>
                  <a:lnTo>
                    <a:pt x="293" y="139"/>
                  </a:lnTo>
                  <a:lnTo>
                    <a:pt x="293" y="90"/>
                  </a:lnTo>
                  <a:cubicBezTo>
                    <a:pt x="323" y="92"/>
                    <a:pt x="338" y="95"/>
                    <a:pt x="338" y="102"/>
                  </a:cubicBezTo>
                  <a:cubicBezTo>
                    <a:pt x="338" y="106"/>
                    <a:pt x="332" y="110"/>
                    <a:pt x="319" y="115"/>
                  </a:cubicBezTo>
                  <a:lnTo>
                    <a:pt x="319" y="139"/>
                  </a:lnTo>
                  <a:lnTo>
                    <a:pt x="374" y="139"/>
                  </a:lnTo>
                  <a:lnTo>
                    <a:pt x="398" y="108"/>
                  </a:lnTo>
                  <a:cubicBezTo>
                    <a:pt x="410" y="120"/>
                    <a:pt x="420" y="131"/>
                    <a:pt x="429" y="143"/>
                  </a:cubicBezTo>
                  <a:lnTo>
                    <a:pt x="424" y="151"/>
                  </a:lnTo>
                  <a:lnTo>
                    <a:pt x="319" y="151"/>
                  </a:lnTo>
                  <a:lnTo>
                    <a:pt x="319" y="241"/>
                  </a:lnTo>
                  <a:lnTo>
                    <a:pt x="293" y="241"/>
                  </a:lnTo>
                  <a:lnTo>
                    <a:pt x="293" y="220"/>
                  </a:lnTo>
                  <a:lnTo>
                    <a:pt x="198" y="220"/>
                  </a:lnTo>
                  <a:lnTo>
                    <a:pt x="198" y="243"/>
                  </a:lnTo>
                  <a:lnTo>
                    <a:pt x="170" y="243"/>
                  </a:lnTo>
                  <a:lnTo>
                    <a:pt x="170" y="151"/>
                  </a:lnTo>
                  <a:lnTo>
                    <a:pt x="79" y="151"/>
                  </a:lnTo>
                  <a:lnTo>
                    <a:pt x="79" y="176"/>
                  </a:lnTo>
                  <a:cubicBezTo>
                    <a:pt x="79" y="289"/>
                    <a:pt x="57" y="374"/>
                    <a:pt x="11" y="431"/>
                  </a:cubicBezTo>
                  <a:lnTo>
                    <a:pt x="0" y="424"/>
                  </a:lnTo>
                  <a:cubicBezTo>
                    <a:pt x="34" y="365"/>
                    <a:pt x="50" y="283"/>
                    <a:pt x="50" y="176"/>
                  </a:cubicBezTo>
                  <a:lnTo>
                    <a:pt x="50" y="52"/>
                  </a:lnTo>
                  <a:cubicBezTo>
                    <a:pt x="63" y="56"/>
                    <a:pt x="74" y="61"/>
                    <a:pt x="84" y="66"/>
                  </a:cubicBezTo>
                  <a:lnTo>
                    <a:pt x="217" y="66"/>
                  </a:lnTo>
                  <a:lnTo>
                    <a:pt x="217" y="0"/>
                  </a:lnTo>
                  <a:cubicBezTo>
                    <a:pt x="248" y="0"/>
                    <a:pt x="264" y="4"/>
                    <a:pt x="264" y="11"/>
                  </a:cubicBezTo>
                  <a:cubicBezTo>
                    <a:pt x="264" y="15"/>
                    <a:pt x="257" y="19"/>
                    <a:pt x="244" y="24"/>
                  </a:cubicBezTo>
                  <a:lnTo>
                    <a:pt x="244" y="66"/>
                  </a:lnTo>
                  <a:lnTo>
                    <a:pt x="371" y="66"/>
                  </a:lnTo>
                  <a:lnTo>
                    <a:pt x="394" y="35"/>
                  </a:lnTo>
                  <a:cubicBezTo>
                    <a:pt x="408" y="48"/>
                    <a:pt x="419" y="59"/>
                    <a:pt x="427" y="69"/>
                  </a:cubicBezTo>
                  <a:lnTo>
                    <a:pt x="421" y="78"/>
                  </a:lnTo>
                  <a:lnTo>
                    <a:pt x="79" y="78"/>
                  </a:lnTo>
                  <a:lnTo>
                    <a:pt x="79" y="139"/>
                  </a:lnTo>
                  <a:close/>
                  <a:moveTo>
                    <a:pt x="198" y="208"/>
                  </a:moveTo>
                  <a:lnTo>
                    <a:pt x="293" y="208"/>
                  </a:lnTo>
                  <a:lnTo>
                    <a:pt x="293" y="151"/>
                  </a:lnTo>
                  <a:lnTo>
                    <a:pt x="198" y="151"/>
                  </a:lnTo>
                  <a:lnTo>
                    <a:pt x="198" y="208"/>
                  </a:lnTo>
                  <a:close/>
                  <a:moveTo>
                    <a:pt x="149" y="278"/>
                  </a:moveTo>
                  <a:lnTo>
                    <a:pt x="108" y="278"/>
                  </a:lnTo>
                  <a:lnTo>
                    <a:pt x="102" y="266"/>
                  </a:lnTo>
                  <a:lnTo>
                    <a:pt x="324" y="266"/>
                  </a:lnTo>
                  <a:lnTo>
                    <a:pt x="342" y="246"/>
                  </a:lnTo>
                  <a:cubicBezTo>
                    <a:pt x="363" y="263"/>
                    <a:pt x="374" y="273"/>
                    <a:pt x="374" y="278"/>
                  </a:cubicBezTo>
                  <a:cubicBezTo>
                    <a:pt x="374" y="280"/>
                    <a:pt x="372" y="282"/>
                    <a:pt x="368" y="283"/>
                  </a:cubicBezTo>
                  <a:lnTo>
                    <a:pt x="355" y="288"/>
                  </a:lnTo>
                  <a:cubicBezTo>
                    <a:pt x="333" y="312"/>
                    <a:pt x="307" y="335"/>
                    <a:pt x="276" y="356"/>
                  </a:cubicBezTo>
                  <a:cubicBezTo>
                    <a:pt x="316" y="374"/>
                    <a:pt x="368" y="387"/>
                    <a:pt x="431" y="395"/>
                  </a:cubicBezTo>
                  <a:cubicBezTo>
                    <a:pt x="421" y="404"/>
                    <a:pt x="414" y="413"/>
                    <a:pt x="409" y="424"/>
                  </a:cubicBezTo>
                  <a:cubicBezTo>
                    <a:pt x="344" y="410"/>
                    <a:pt x="293" y="393"/>
                    <a:pt x="255" y="371"/>
                  </a:cubicBezTo>
                  <a:cubicBezTo>
                    <a:pt x="203" y="401"/>
                    <a:pt x="140" y="421"/>
                    <a:pt x="67" y="430"/>
                  </a:cubicBezTo>
                  <a:lnTo>
                    <a:pt x="60" y="419"/>
                  </a:lnTo>
                  <a:cubicBezTo>
                    <a:pt x="131" y="405"/>
                    <a:pt x="188" y="383"/>
                    <a:pt x="232" y="356"/>
                  </a:cubicBezTo>
                  <a:cubicBezTo>
                    <a:pt x="205" y="338"/>
                    <a:pt x="177" y="312"/>
                    <a:pt x="149" y="278"/>
                  </a:cubicBezTo>
                  <a:close/>
                  <a:moveTo>
                    <a:pt x="168" y="278"/>
                  </a:moveTo>
                  <a:cubicBezTo>
                    <a:pt x="195" y="305"/>
                    <a:pt x="223" y="326"/>
                    <a:pt x="252" y="343"/>
                  </a:cubicBezTo>
                  <a:cubicBezTo>
                    <a:pt x="282" y="322"/>
                    <a:pt x="306" y="301"/>
                    <a:pt x="323" y="278"/>
                  </a:cubicBezTo>
                  <a:lnTo>
                    <a:pt x="168" y="2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290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724650" y="5421313"/>
              <a:ext cx="76200" cy="68263"/>
            </a:xfrm>
            <a:custGeom>
              <a:avLst/>
              <a:gdLst>
                <a:gd name="T0" fmla="*/ 160 w 256"/>
                <a:gd name="T1" fmla="*/ 192 h 225"/>
                <a:gd name="T2" fmla="*/ 205 w 256"/>
                <a:gd name="T3" fmla="*/ 225 h 225"/>
                <a:gd name="T4" fmla="*/ 242 w 256"/>
                <a:gd name="T5" fmla="*/ 198 h 225"/>
                <a:gd name="T6" fmla="*/ 256 w 256"/>
                <a:gd name="T7" fmla="*/ 149 h 225"/>
                <a:gd name="T8" fmla="*/ 251 w 256"/>
                <a:gd name="T9" fmla="*/ 144 h 225"/>
                <a:gd name="T10" fmla="*/ 244 w 256"/>
                <a:gd name="T11" fmla="*/ 153 h 225"/>
                <a:gd name="T12" fmla="*/ 206 w 256"/>
                <a:gd name="T13" fmla="*/ 214 h 225"/>
                <a:gd name="T14" fmla="*/ 191 w 256"/>
                <a:gd name="T15" fmla="*/ 191 h 225"/>
                <a:gd name="T16" fmla="*/ 201 w 256"/>
                <a:gd name="T17" fmla="*/ 140 h 225"/>
                <a:gd name="T18" fmla="*/ 215 w 256"/>
                <a:gd name="T19" fmla="*/ 86 h 225"/>
                <a:gd name="T20" fmla="*/ 223 w 256"/>
                <a:gd name="T21" fmla="*/ 52 h 225"/>
                <a:gd name="T22" fmla="*/ 231 w 256"/>
                <a:gd name="T23" fmla="*/ 18 h 225"/>
                <a:gd name="T24" fmla="*/ 216 w 256"/>
                <a:gd name="T25" fmla="*/ 5 h 225"/>
                <a:gd name="T26" fmla="*/ 197 w 256"/>
                <a:gd name="T27" fmla="*/ 22 h 225"/>
                <a:gd name="T28" fmla="*/ 159 w 256"/>
                <a:gd name="T29" fmla="*/ 173 h 225"/>
                <a:gd name="T30" fmla="*/ 102 w 256"/>
                <a:gd name="T31" fmla="*/ 214 h 225"/>
                <a:gd name="T32" fmla="*/ 71 w 256"/>
                <a:gd name="T33" fmla="*/ 174 h 225"/>
                <a:gd name="T34" fmla="*/ 98 w 256"/>
                <a:gd name="T35" fmla="*/ 72 h 225"/>
                <a:gd name="T36" fmla="*/ 107 w 256"/>
                <a:gd name="T37" fmla="*/ 40 h 225"/>
                <a:gd name="T38" fmla="*/ 66 w 256"/>
                <a:gd name="T39" fmla="*/ 0 h 225"/>
                <a:gd name="T40" fmla="*/ 0 w 256"/>
                <a:gd name="T41" fmla="*/ 76 h 225"/>
                <a:gd name="T42" fmla="*/ 6 w 256"/>
                <a:gd name="T43" fmla="*/ 81 h 225"/>
                <a:gd name="T44" fmla="*/ 14 w 256"/>
                <a:gd name="T45" fmla="*/ 72 h 225"/>
                <a:gd name="T46" fmla="*/ 65 w 256"/>
                <a:gd name="T47" fmla="*/ 11 h 225"/>
                <a:gd name="T48" fmla="*/ 77 w 256"/>
                <a:gd name="T49" fmla="*/ 27 h 225"/>
                <a:gd name="T50" fmla="*/ 68 w 256"/>
                <a:gd name="T51" fmla="*/ 61 h 225"/>
                <a:gd name="T52" fmla="*/ 40 w 256"/>
                <a:gd name="T53" fmla="*/ 166 h 225"/>
                <a:gd name="T54" fmla="*/ 101 w 256"/>
                <a:gd name="T55" fmla="*/ 225 h 225"/>
                <a:gd name="T56" fmla="*/ 160 w 256"/>
                <a:gd name="T57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5">
                  <a:moveTo>
                    <a:pt x="160" y="192"/>
                  </a:moveTo>
                  <a:cubicBezTo>
                    <a:pt x="166" y="212"/>
                    <a:pt x="183" y="225"/>
                    <a:pt x="205" y="225"/>
                  </a:cubicBezTo>
                  <a:cubicBezTo>
                    <a:pt x="222" y="225"/>
                    <a:pt x="234" y="214"/>
                    <a:pt x="242" y="198"/>
                  </a:cubicBezTo>
                  <a:cubicBezTo>
                    <a:pt x="250" y="180"/>
                    <a:pt x="256" y="150"/>
                    <a:pt x="256" y="149"/>
                  </a:cubicBezTo>
                  <a:cubicBezTo>
                    <a:pt x="256" y="144"/>
                    <a:pt x="252" y="144"/>
                    <a:pt x="251" y="144"/>
                  </a:cubicBezTo>
                  <a:cubicBezTo>
                    <a:pt x="246" y="144"/>
                    <a:pt x="245" y="146"/>
                    <a:pt x="244" y="153"/>
                  </a:cubicBezTo>
                  <a:cubicBezTo>
                    <a:pt x="237" y="181"/>
                    <a:pt x="227" y="214"/>
                    <a:pt x="206" y="214"/>
                  </a:cubicBezTo>
                  <a:cubicBezTo>
                    <a:pt x="196" y="214"/>
                    <a:pt x="191" y="208"/>
                    <a:pt x="191" y="191"/>
                  </a:cubicBezTo>
                  <a:cubicBezTo>
                    <a:pt x="191" y="181"/>
                    <a:pt x="197" y="157"/>
                    <a:pt x="201" y="140"/>
                  </a:cubicBezTo>
                  <a:lnTo>
                    <a:pt x="215" y="86"/>
                  </a:lnTo>
                  <a:cubicBezTo>
                    <a:pt x="216" y="78"/>
                    <a:pt x="221" y="59"/>
                    <a:pt x="223" y="52"/>
                  </a:cubicBezTo>
                  <a:cubicBezTo>
                    <a:pt x="226" y="40"/>
                    <a:pt x="231" y="21"/>
                    <a:pt x="231" y="18"/>
                  </a:cubicBezTo>
                  <a:cubicBezTo>
                    <a:pt x="231" y="10"/>
                    <a:pt x="224" y="5"/>
                    <a:pt x="216" y="5"/>
                  </a:cubicBezTo>
                  <a:cubicBezTo>
                    <a:pt x="214" y="5"/>
                    <a:pt x="201" y="6"/>
                    <a:pt x="197" y="22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9" y="175"/>
                    <a:pt x="139" y="214"/>
                    <a:pt x="102" y="214"/>
                  </a:cubicBezTo>
                  <a:cubicBezTo>
                    <a:pt x="76" y="214"/>
                    <a:pt x="71" y="192"/>
                    <a:pt x="71" y="174"/>
                  </a:cubicBezTo>
                  <a:cubicBezTo>
                    <a:pt x="71" y="146"/>
                    <a:pt x="85" y="106"/>
                    <a:pt x="98" y="72"/>
                  </a:cubicBezTo>
                  <a:cubicBezTo>
                    <a:pt x="104" y="57"/>
                    <a:pt x="107" y="50"/>
                    <a:pt x="107" y="40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7" y="29"/>
                    <a:pt x="46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1" y="53"/>
                    <a:pt x="68" y="61"/>
                  </a:cubicBezTo>
                  <a:cubicBezTo>
                    <a:pt x="50" y="110"/>
                    <a:pt x="40" y="141"/>
                    <a:pt x="40" y="166"/>
                  </a:cubicBezTo>
                  <a:cubicBezTo>
                    <a:pt x="40" y="213"/>
                    <a:pt x="74" y="225"/>
                    <a:pt x="101" y="225"/>
                  </a:cubicBezTo>
                  <a:cubicBezTo>
                    <a:pt x="134" y="225"/>
                    <a:pt x="152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29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818313" y="5472113"/>
              <a:ext cx="17463" cy="460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29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877050" y="5421313"/>
              <a:ext cx="65088" cy="68263"/>
            </a:xfrm>
            <a:custGeom>
              <a:avLst/>
              <a:gdLst>
                <a:gd name="T0" fmla="*/ 218 w 218"/>
                <a:gd name="T1" fmla="*/ 34 h 225"/>
                <a:gd name="T2" fmla="*/ 196 w 218"/>
                <a:gd name="T3" fmla="*/ 0 h 225"/>
                <a:gd name="T4" fmla="*/ 172 w 218"/>
                <a:gd name="T5" fmla="*/ 23 h 225"/>
                <a:gd name="T6" fmla="*/ 180 w 218"/>
                <a:gd name="T7" fmla="*/ 38 h 225"/>
                <a:gd name="T8" fmla="*/ 197 w 218"/>
                <a:gd name="T9" fmla="*/ 79 h 225"/>
                <a:gd name="T10" fmla="*/ 108 w 218"/>
                <a:gd name="T11" fmla="*/ 214 h 225"/>
                <a:gd name="T12" fmla="*/ 71 w 218"/>
                <a:gd name="T13" fmla="*/ 171 h 225"/>
                <a:gd name="T14" fmla="*/ 100 w 218"/>
                <a:gd name="T15" fmla="*/ 65 h 225"/>
                <a:gd name="T16" fmla="*/ 106 w 218"/>
                <a:gd name="T17" fmla="*/ 40 h 225"/>
                <a:gd name="T18" fmla="*/ 65 w 218"/>
                <a:gd name="T19" fmla="*/ 0 h 225"/>
                <a:gd name="T20" fmla="*/ 0 w 218"/>
                <a:gd name="T21" fmla="*/ 76 h 225"/>
                <a:gd name="T22" fmla="*/ 5 w 218"/>
                <a:gd name="T23" fmla="*/ 81 h 225"/>
                <a:gd name="T24" fmla="*/ 13 w 218"/>
                <a:gd name="T25" fmla="*/ 72 h 225"/>
                <a:gd name="T26" fmla="*/ 64 w 218"/>
                <a:gd name="T27" fmla="*/ 11 h 225"/>
                <a:gd name="T28" fmla="*/ 76 w 218"/>
                <a:gd name="T29" fmla="*/ 26 h 225"/>
                <a:gd name="T30" fmla="*/ 68 w 218"/>
                <a:gd name="T31" fmla="*/ 61 h 225"/>
                <a:gd name="T32" fmla="*/ 39 w 218"/>
                <a:gd name="T33" fmla="*/ 164 h 225"/>
                <a:gd name="T34" fmla="*/ 106 w 218"/>
                <a:gd name="T35" fmla="*/ 225 h 225"/>
                <a:gd name="T36" fmla="*/ 218 w 218"/>
                <a:gd name="T37" fmla="*/ 3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25">
                  <a:moveTo>
                    <a:pt x="218" y="34"/>
                  </a:moveTo>
                  <a:cubicBezTo>
                    <a:pt x="218" y="8"/>
                    <a:pt x="205" y="0"/>
                    <a:pt x="196" y="0"/>
                  </a:cubicBezTo>
                  <a:cubicBezTo>
                    <a:pt x="184" y="0"/>
                    <a:pt x="172" y="12"/>
                    <a:pt x="172" y="23"/>
                  </a:cubicBezTo>
                  <a:cubicBezTo>
                    <a:pt x="172" y="30"/>
                    <a:pt x="175" y="33"/>
                    <a:pt x="180" y="38"/>
                  </a:cubicBezTo>
                  <a:cubicBezTo>
                    <a:pt x="190" y="48"/>
                    <a:pt x="197" y="61"/>
                    <a:pt x="197" y="79"/>
                  </a:cubicBezTo>
                  <a:cubicBezTo>
                    <a:pt x="197" y="100"/>
                    <a:pt x="167" y="214"/>
                    <a:pt x="108" y="214"/>
                  </a:cubicBezTo>
                  <a:cubicBezTo>
                    <a:pt x="83" y="214"/>
                    <a:pt x="71" y="197"/>
                    <a:pt x="71" y="171"/>
                  </a:cubicBezTo>
                  <a:cubicBezTo>
                    <a:pt x="71" y="143"/>
                    <a:pt x="85" y="107"/>
                    <a:pt x="100" y="65"/>
                  </a:cubicBezTo>
                  <a:cubicBezTo>
                    <a:pt x="104" y="57"/>
                    <a:pt x="106" y="50"/>
                    <a:pt x="106" y="40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4" y="81"/>
                    <a:pt x="5" y="81"/>
                  </a:cubicBezTo>
                  <a:cubicBezTo>
                    <a:pt x="10" y="81"/>
                    <a:pt x="11" y="80"/>
                    <a:pt x="13" y="72"/>
                  </a:cubicBezTo>
                  <a:cubicBezTo>
                    <a:pt x="28" y="22"/>
                    <a:pt x="49" y="11"/>
                    <a:pt x="64" y="11"/>
                  </a:cubicBezTo>
                  <a:cubicBezTo>
                    <a:pt x="68" y="11"/>
                    <a:pt x="76" y="11"/>
                    <a:pt x="76" y="26"/>
                  </a:cubicBezTo>
                  <a:cubicBezTo>
                    <a:pt x="76" y="39"/>
                    <a:pt x="71" y="52"/>
                    <a:pt x="68" y="61"/>
                  </a:cubicBezTo>
                  <a:cubicBezTo>
                    <a:pt x="46" y="119"/>
                    <a:pt x="39" y="142"/>
                    <a:pt x="39" y="164"/>
                  </a:cubicBezTo>
                  <a:cubicBezTo>
                    <a:pt x="39" y="217"/>
                    <a:pt x="83" y="225"/>
                    <a:pt x="106" y="225"/>
                  </a:cubicBezTo>
                  <a:cubicBezTo>
                    <a:pt x="190" y="225"/>
                    <a:pt x="218" y="60"/>
                    <a:pt x="218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29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962775" y="5472113"/>
              <a:ext cx="17463" cy="460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29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021513" y="5421313"/>
              <a:ext cx="98425" cy="68263"/>
            </a:xfrm>
            <a:custGeom>
              <a:avLst/>
              <a:gdLst>
                <a:gd name="T0" fmla="*/ 216 w 331"/>
                <a:gd name="T1" fmla="*/ 51 h 225"/>
                <a:gd name="T2" fmla="*/ 224 w 331"/>
                <a:gd name="T3" fmla="*/ 18 h 225"/>
                <a:gd name="T4" fmla="*/ 209 w 331"/>
                <a:gd name="T5" fmla="*/ 5 h 225"/>
                <a:gd name="T6" fmla="*/ 191 w 331"/>
                <a:gd name="T7" fmla="*/ 19 h 225"/>
                <a:gd name="T8" fmla="*/ 163 w 331"/>
                <a:gd name="T9" fmla="*/ 131 h 225"/>
                <a:gd name="T10" fmla="*/ 158 w 331"/>
                <a:gd name="T11" fmla="*/ 164 h 225"/>
                <a:gd name="T12" fmla="*/ 159 w 331"/>
                <a:gd name="T13" fmla="*/ 173 h 225"/>
                <a:gd name="T14" fmla="*/ 113 w 331"/>
                <a:gd name="T15" fmla="*/ 214 h 225"/>
                <a:gd name="T16" fmla="*/ 73 w 331"/>
                <a:gd name="T17" fmla="*/ 169 h 225"/>
                <a:gd name="T18" fmla="*/ 99 w 331"/>
                <a:gd name="T19" fmla="*/ 72 h 225"/>
                <a:gd name="T20" fmla="*/ 107 w 331"/>
                <a:gd name="T21" fmla="*/ 40 h 225"/>
                <a:gd name="T22" fmla="*/ 66 w 331"/>
                <a:gd name="T23" fmla="*/ 0 h 225"/>
                <a:gd name="T24" fmla="*/ 0 w 331"/>
                <a:gd name="T25" fmla="*/ 76 h 225"/>
                <a:gd name="T26" fmla="*/ 6 w 331"/>
                <a:gd name="T27" fmla="*/ 81 h 225"/>
                <a:gd name="T28" fmla="*/ 14 w 331"/>
                <a:gd name="T29" fmla="*/ 72 h 225"/>
                <a:gd name="T30" fmla="*/ 65 w 331"/>
                <a:gd name="T31" fmla="*/ 11 h 225"/>
                <a:gd name="T32" fmla="*/ 77 w 331"/>
                <a:gd name="T33" fmla="*/ 27 h 225"/>
                <a:gd name="T34" fmla="*/ 68 w 331"/>
                <a:gd name="T35" fmla="*/ 62 h 225"/>
                <a:gd name="T36" fmla="*/ 40 w 331"/>
                <a:gd name="T37" fmla="*/ 163 h 225"/>
                <a:gd name="T38" fmla="*/ 111 w 331"/>
                <a:gd name="T39" fmla="*/ 225 h 225"/>
                <a:gd name="T40" fmla="*/ 163 w 331"/>
                <a:gd name="T41" fmla="*/ 190 h 225"/>
                <a:gd name="T42" fmla="*/ 225 w 331"/>
                <a:gd name="T43" fmla="*/ 225 h 225"/>
                <a:gd name="T44" fmla="*/ 298 w 331"/>
                <a:gd name="T45" fmla="*/ 164 h 225"/>
                <a:gd name="T46" fmla="*/ 331 w 331"/>
                <a:gd name="T47" fmla="*/ 34 h 225"/>
                <a:gd name="T48" fmla="*/ 309 w 331"/>
                <a:gd name="T49" fmla="*/ 0 h 225"/>
                <a:gd name="T50" fmla="*/ 284 w 331"/>
                <a:gd name="T51" fmla="*/ 23 h 225"/>
                <a:gd name="T52" fmla="*/ 291 w 331"/>
                <a:gd name="T53" fmla="*/ 37 h 225"/>
                <a:gd name="T54" fmla="*/ 309 w 331"/>
                <a:gd name="T55" fmla="*/ 79 h 225"/>
                <a:gd name="T56" fmla="*/ 282 w 331"/>
                <a:gd name="T57" fmla="*/ 171 h 225"/>
                <a:gd name="T58" fmla="*/ 227 w 331"/>
                <a:gd name="T59" fmla="*/ 214 h 225"/>
                <a:gd name="T60" fmla="*/ 190 w 331"/>
                <a:gd name="T61" fmla="*/ 171 h 225"/>
                <a:gd name="T62" fmla="*/ 195 w 331"/>
                <a:gd name="T63" fmla="*/ 135 h 225"/>
                <a:gd name="T64" fmla="*/ 216 w 331"/>
                <a:gd name="T65" fmla="*/ 5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5">
                  <a:moveTo>
                    <a:pt x="216" y="51"/>
                  </a:moveTo>
                  <a:cubicBezTo>
                    <a:pt x="219" y="40"/>
                    <a:pt x="224" y="21"/>
                    <a:pt x="224" y="18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2"/>
                    <a:pt x="166" y="118"/>
                    <a:pt x="163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9" y="173"/>
                  </a:cubicBezTo>
                  <a:cubicBezTo>
                    <a:pt x="147" y="199"/>
                    <a:pt x="132" y="214"/>
                    <a:pt x="113" y="214"/>
                  </a:cubicBezTo>
                  <a:cubicBezTo>
                    <a:pt x="73" y="214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7"/>
                    <a:pt x="107" y="50"/>
                    <a:pt x="107" y="40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3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5"/>
                    <a:pt x="111" y="225"/>
                  </a:cubicBezTo>
                  <a:cubicBezTo>
                    <a:pt x="120" y="225"/>
                    <a:pt x="143" y="225"/>
                    <a:pt x="163" y="190"/>
                  </a:cubicBezTo>
                  <a:cubicBezTo>
                    <a:pt x="176" y="222"/>
                    <a:pt x="210" y="225"/>
                    <a:pt x="225" y="225"/>
                  </a:cubicBezTo>
                  <a:cubicBezTo>
                    <a:pt x="263" y="225"/>
                    <a:pt x="285" y="194"/>
                    <a:pt x="298" y="164"/>
                  </a:cubicBezTo>
                  <a:cubicBezTo>
                    <a:pt x="315" y="125"/>
                    <a:pt x="331" y="58"/>
                    <a:pt x="331" y="34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2"/>
                    <a:pt x="284" y="23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2"/>
                    <a:pt x="309" y="55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4"/>
                    <a:pt x="227" y="214"/>
                  </a:cubicBezTo>
                  <a:cubicBezTo>
                    <a:pt x="203" y="214"/>
                    <a:pt x="190" y="199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295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19963" y="5422900"/>
              <a:ext cx="15875" cy="65088"/>
            </a:xfrm>
            <a:custGeom>
              <a:avLst/>
              <a:gdLst>
                <a:gd name="T0" fmla="*/ 53 w 53"/>
                <a:gd name="T1" fmla="*/ 26 h 215"/>
                <a:gd name="T2" fmla="*/ 26 w 53"/>
                <a:gd name="T3" fmla="*/ 0 h 215"/>
                <a:gd name="T4" fmla="*/ 0 w 53"/>
                <a:gd name="T5" fmla="*/ 26 h 215"/>
                <a:gd name="T6" fmla="*/ 26 w 53"/>
                <a:gd name="T7" fmla="*/ 53 h 215"/>
                <a:gd name="T8" fmla="*/ 53 w 53"/>
                <a:gd name="T9" fmla="*/ 26 h 215"/>
                <a:gd name="T10" fmla="*/ 53 w 53"/>
                <a:gd name="T11" fmla="*/ 188 h 215"/>
                <a:gd name="T12" fmla="*/ 26 w 53"/>
                <a:gd name="T13" fmla="*/ 162 h 215"/>
                <a:gd name="T14" fmla="*/ 0 w 53"/>
                <a:gd name="T15" fmla="*/ 188 h 215"/>
                <a:gd name="T16" fmla="*/ 26 w 53"/>
                <a:gd name="T17" fmla="*/ 215 h 215"/>
                <a:gd name="T18" fmla="*/ 53 w 53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6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296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534275" y="5367338"/>
              <a:ext cx="131763" cy="131763"/>
            </a:xfrm>
            <a:custGeom>
              <a:avLst/>
              <a:gdLst>
                <a:gd name="T0" fmla="*/ 233 w 441"/>
                <a:gd name="T1" fmla="*/ 119 h 430"/>
                <a:gd name="T2" fmla="*/ 342 w 441"/>
                <a:gd name="T3" fmla="*/ 119 h 430"/>
                <a:gd name="T4" fmla="*/ 360 w 441"/>
                <a:gd name="T5" fmla="*/ 98 h 430"/>
                <a:gd name="T6" fmla="*/ 387 w 441"/>
                <a:gd name="T7" fmla="*/ 127 h 430"/>
                <a:gd name="T8" fmla="*/ 383 w 441"/>
                <a:gd name="T9" fmla="*/ 134 h 430"/>
                <a:gd name="T10" fmla="*/ 372 w 441"/>
                <a:gd name="T11" fmla="*/ 142 h 430"/>
                <a:gd name="T12" fmla="*/ 372 w 441"/>
                <a:gd name="T13" fmla="*/ 291 h 430"/>
                <a:gd name="T14" fmla="*/ 346 w 441"/>
                <a:gd name="T15" fmla="*/ 291 h 430"/>
                <a:gd name="T16" fmla="*/ 346 w 441"/>
                <a:gd name="T17" fmla="*/ 266 h 430"/>
                <a:gd name="T18" fmla="*/ 239 w 441"/>
                <a:gd name="T19" fmla="*/ 266 h 430"/>
                <a:gd name="T20" fmla="*/ 242 w 441"/>
                <a:gd name="T21" fmla="*/ 269 h 430"/>
                <a:gd name="T22" fmla="*/ 441 w 441"/>
                <a:gd name="T23" fmla="*/ 374 h 430"/>
                <a:gd name="T24" fmla="*/ 417 w 441"/>
                <a:gd name="T25" fmla="*/ 403 h 430"/>
                <a:gd name="T26" fmla="*/ 233 w 441"/>
                <a:gd name="T27" fmla="*/ 279 h 430"/>
                <a:gd name="T28" fmla="*/ 233 w 441"/>
                <a:gd name="T29" fmla="*/ 430 h 430"/>
                <a:gd name="T30" fmla="*/ 204 w 441"/>
                <a:gd name="T31" fmla="*/ 430 h 430"/>
                <a:gd name="T32" fmla="*/ 204 w 441"/>
                <a:gd name="T33" fmla="*/ 296 h 430"/>
                <a:gd name="T34" fmla="*/ 8 w 441"/>
                <a:gd name="T35" fmla="*/ 415 h 430"/>
                <a:gd name="T36" fmla="*/ 0 w 441"/>
                <a:gd name="T37" fmla="*/ 405 h 430"/>
                <a:gd name="T38" fmla="*/ 192 w 441"/>
                <a:gd name="T39" fmla="*/ 266 h 430"/>
                <a:gd name="T40" fmla="*/ 94 w 441"/>
                <a:gd name="T41" fmla="*/ 266 h 430"/>
                <a:gd name="T42" fmla="*/ 94 w 441"/>
                <a:gd name="T43" fmla="*/ 294 h 430"/>
                <a:gd name="T44" fmla="*/ 66 w 441"/>
                <a:gd name="T45" fmla="*/ 294 h 430"/>
                <a:gd name="T46" fmla="*/ 66 w 441"/>
                <a:gd name="T47" fmla="*/ 106 h 430"/>
                <a:gd name="T48" fmla="*/ 101 w 441"/>
                <a:gd name="T49" fmla="*/ 119 h 430"/>
                <a:gd name="T50" fmla="*/ 204 w 441"/>
                <a:gd name="T51" fmla="*/ 119 h 430"/>
                <a:gd name="T52" fmla="*/ 204 w 441"/>
                <a:gd name="T53" fmla="*/ 70 h 430"/>
                <a:gd name="T54" fmla="*/ 20 w 441"/>
                <a:gd name="T55" fmla="*/ 70 h 430"/>
                <a:gd name="T56" fmla="*/ 13 w 441"/>
                <a:gd name="T57" fmla="*/ 57 h 430"/>
                <a:gd name="T58" fmla="*/ 204 w 441"/>
                <a:gd name="T59" fmla="*/ 57 h 430"/>
                <a:gd name="T60" fmla="*/ 204 w 441"/>
                <a:gd name="T61" fmla="*/ 0 h 430"/>
                <a:gd name="T62" fmla="*/ 254 w 441"/>
                <a:gd name="T63" fmla="*/ 13 h 430"/>
                <a:gd name="T64" fmla="*/ 233 w 441"/>
                <a:gd name="T65" fmla="*/ 26 h 430"/>
                <a:gd name="T66" fmla="*/ 233 w 441"/>
                <a:gd name="T67" fmla="*/ 57 h 430"/>
                <a:gd name="T68" fmla="*/ 368 w 441"/>
                <a:gd name="T69" fmla="*/ 57 h 430"/>
                <a:gd name="T70" fmla="*/ 394 w 441"/>
                <a:gd name="T71" fmla="*/ 25 h 430"/>
                <a:gd name="T72" fmla="*/ 428 w 441"/>
                <a:gd name="T73" fmla="*/ 60 h 430"/>
                <a:gd name="T74" fmla="*/ 423 w 441"/>
                <a:gd name="T75" fmla="*/ 70 h 430"/>
                <a:gd name="T76" fmla="*/ 233 w 441"/>
                <a:gd name="T77" fmla="*/ 70 h 430"/>
                <a:gd name="T78" fmla="*/ 233 w 441"/>
                <a:gd name="T79" fmla="*/ 119 h 430"/>
                <a:gd name="T80" fmla="*/ 233 w 441"/>
                <a:gd name="T81" fmla="*/ 196 h 430"/>
                <a:gd name="T82" fmla="*/ 233 w 441"/>
                <a:gd name="T83" fmla="*/ 254 h 430"/>
                <a:gd name="T84" fmla="*/ 346 w 441"/>
                <a:gd name="T85" fmla="*/ 254 h 430"/>
                <a:gd name="T86" fmla="*/ 346 w 441"/>
                <a:gd name="T87" fmla="*/ 196 h 430"/>
                <a:gd name="T88" fmla="*/ 233 w 441"/>
                <a:gd name="T89" fmla="*/ 196 h 430"/>
                <a:gd name="T90" fmla="*/ 204 w 441"/>
                <a:gd name="T91" fmla="*/ 196 h 430"/>
                <a:gd name="T92" fmla="*/ 94 w 441"/>
                <a:gd name="T93" fmla="*/ 196 h 430"/>
                <a:gd name="T94" fmla="*/ 94 w 441"/>
                <a:gd name="T95" fmla="*/ 254 h 430"/>
                <a:gd name="T96" fmla="*/ 204 w 441"/>
                <a:gd name="T97" fmla="*/ 254 h 430"/>
                <a:gd name="T98" fmla="*/ 204 w 441"/>
                <a:gd name="T99" fmla="*/ 196 h 430"/>
                <a:gd name="T100" fmla="*/ 233 w 441"/>
                <a:gd name="T101" fmla="*/ 132 h 430"/>
                <a:gd name="T102" fmla="*/ 233 w 441"/>
                <a:gd name="T103" fmla="*/ 185 h 430"/>
                <a:gd name="T104" fmla="*/ 346 w 441"/>
                <a:gd name="T105" fmla="*/ 185 h 430"/>
                <a:gd name="T106" fmla="*/ 346 w 441"/>
                <a:gd name="T107" fmla="*/ 132 h 430"/>
                <a:gd name="T108" fmla="*/ 233 w 441"/>
                <a:gd name="T109" fmla="*/ 132 h 430"/>
                <a:gd name="T110" fmla="*/ 204 w 441"/>
                <a:gd name="T111" fmla="*/ 132 h 430"/>
                <a:gd name="T112" fmla="*/ 94 w 441"/>
                <a:gd name="T113" fmla="*/ 132 h 430"/>
                <a:gd name="T114" fmla="*/ 94 w 441"/>
                <a:gd name="T115" fmla="*/ 185 h 430"/>
                <a:gd name="T116" fmla="*/ 204 w 441"/>
                <a:gd name="T117" fmla="*/ 185 h 430"/>
                <a:gd name="T118" fmla="*/ 204 w 441"/>
                <a:gd name="T119" fmla="*/ 13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430">
                  <a:moveTo>
                    <a:pt x="233" y="119"/>
                  </a:moveTo>
                  <a:lnTo>
                    <a:pt x="342" y="119"/>
                  </a:lnTo>
                  <a:lnTo>
                    <a:pt x="360" y="98"/>
                  </a:lnTo>
                  <a:cubicBezTo>
                    <a:pt x="378" y="113"/>
                    <a:pt x="387" y="122"/>
                    <a:pt x="387" y="127"/>
                  </a:cubicBezTo>
                  <a:cubicBezTo>
                    <a:pt x="387" y="129"/>
                    <a:pt x="386" y="132"/>
                    <a:pt x="383" y="134"/>
                  </a:cubicBezTo>
                  <a:lnTo>
                    <a:pt x="372" y="142"/>
                  </a:lnTo>
                  <a:lnTo>
                    <a:pt x="372" y="291"/>
                  </a:lnTo>
                  <a:lnTo>
                    <a:pt x="346" y="291"/>
                  </a:lnTo>
                  <a:lnTo>
                    <a:pt x="346" y="266"/>
                  </a:lnTo>
                  <a:lnTo>
                    <a:pt x="239" y="266"/>
                  </a:lnTo>
                  <a:lnTo>
                    <a:pt x="242" y="269"/>
                  </a:lnTo>
                  <a:cubicBezTo>
                    <a:pt x="293" y="314"/>
                    <a:pt x="359" y="349"/>
                    <a:pt x="441" y="374"/>
                  </a:cubicBezTo>
                  <a:cubicBezTo>
                    <a:pt x="430" y="383"/>
                    <a:pt x="422" y="393"/>
                    <a:pt x="417" y="403"/>
                  </a:cubicBezTo>
                  <a:cubicBezTo>
                    <a:pt x="340" y="371"/>
                    <a:pt x="278" y="330"/>
                    <a:pt x="233" y="279"/>
                  </a:cubicBezTo>
                  <a:lnTo>
                    <a:pt x="233" y="430"/>
                  </a:lnTo>
                  <a:lnTo>
                    <a:pt x="204" y="430"/>
                  </a:lnTo>
                  <a:lnTo>
                    <a:pt x="204" y="296"/>
                  </a:lnTo>
                  <a:cubicBezTo>
                    <a:pt x="154" y="346"/>
                    <a:pt x="89" y="386"/>
                    <a:pt x="8" y="415"/>
                  </a:cubicBezTo>
                  <a:lnTo>
                    <a:pt x="0" y="405"/>
                  </a:lnTo>
                  <a:cubicBezTo>
                    <a:pt x="84" y="369"/>
                    <a:pt x="147" y="323"/>
                    <a:pt x="192" y="266"/>
                  </a:cubicBezTo>
                  <a:lnTo>
                    <a:pt x="94" y="266"/>
                  </a:lnTo>
                  <a:lnTo>
                    <a:pt x="94" y="294"/>
                  </a:lnTo>
                  <a:lnTo>
                    <a:pt x="66" y="294"/>
                  </a:lnTo>
                  <a:lnTo>
                    <a:pt x="66" y="106"/>
                  </a:lnTo>
                  <a:cubicBezTo>
                    <a:pt x="76" y="109"/>
                    <a:pt x="88" y="113"/>
                    <a:pt x="101" y="119"/>
                  </a:cubicBezTo>
                  <a:lnTo>
                    <a:pt x="204" y="119"/>
                  </a:lnTo>
                  <a:lnTo>
                    <a:pt x="204" y="70"/>
                  </a:lnTo>
                  <a:lnTo>
                    <a:pt x="20" y="70"/>
                  </a:lnTo>
                  <a:lnTo>
                    <a:pt x="13" y="57"/>
                  </a:lnTo>
                  <a:lnTo>
                    <a:pt x="204" y="57"/>
                  </a:lnTo>
                  <a:lnTo>
                    <a:pt x="204" y="0"/>
                  </a:lnTo>
                  <a:cubicBezTo>
                    <a:pt x="237" y="1"/>
                    <a:pt x="254" y="6"/>
                    <a:pt x="254" y="13"/>
                  </a:cubicBezTo>
                  <a:cubicBezTo>
                    <a:pt x="254" y="17"/>
                    <a:pt x="247" y="21"/>
                    <a:pt x="233" y="26"/>
                  </a:cubicBezTo>
                  <a:lnTo>
                    <a:pt x="233" y="57"/>
                  </a:lnTo>
                  <a:lnTo>
                    <a:pt x="368" y="57"/>
                  </a:lnTo>
                  <a:lnTo>
                    <a:pt x="394" y="25"/>
                  </a:lnTo>
                  <a:cubicBezTo>
                    <a:pt x="407" y="37"/>
                    <a:pt x="419" y="49"/>
                    <a:pt x="428" y="60"/>
                  </a:cubicBezTo>
                  <a:lnTo>
                    <a:pt x="423" y="70"/>
                  </a:lnTo>
                  <a:lnTo>
                    <a:pt x="233" y="70"/>
                  </a:lnTo>
                  <a:lnTo>
                    <a:pt x="233" y="119"/>
                  </a:lnTo>
                  <a:close/>
                  <a:moveTo>
                    <a:pt x="233" y="196"/>
                  </a:moveTo>
                  <a:lnTo>
                    <a:pt x="233" y="254"/>
                  </a:lnTo>
                  <a:lnTo>
                    <a:pt x="346" y="254"/>
                  </a:lnTo>
                  <a:lnTo>
                    <a:pt x="346" y="196"/>
                  </a:lnTo>
                  <a:lnTo>
                    <a:pt x="233" y="196"/>
                  </a:lnTo>
                  <a:close/>
                  <a:moveTo>
                    <a:pt x="204" y="196"/>
                  </a:moveTo>
                  <a:lnTo>
                    <a:pt x="94" y="196"/>
                  </a:lnTo>
                  <a:lnTo>
                    <a:pt x="94" y="254"/>
                  </a:lnTo>
                  <a:lnTo>
                    <a:pt x="204" y="254"/>
                  </a:lnTo>
                  <a:lnTo>
                    <a:pt x="204" y="196"/>
                  </a:lnTo>
                  <a:close/>
                  <a:moveTo>
                    <a:pt x="233" y="132"/>
                  </a:moveTo>
                  <a:lnTo>
                    <a:pt x="233" y="185"/>
                  </a:lnTo>
                  <a:lnTo>
                    <a:pt x="346" y="185"/>
                  </a:lnTo>
                  <a:lnTo>
                    <a:pt x="346" y="132"/>
                  </a:lnTo>
                  <a:lnTo>
                    <a:pt x="233" y="132"/>
                  </a:lnTo>
                  <a:close/>
                  <a:moveTo>
                    <a:pt x="204" y="132"/>
                  </a:moveTo>
                  <a:lnTo>
                    <a:pt x="94" y="132"/>
                  </a:lnTo>
                  <a:lnTo>
                    <a:pt x="94" y="185"/>
                  </a:lnTo>
                  <a:lnTo>
                    <a:pt x="204" y="185"/>
                  </a:lnTo>
                  <a:lnTo>
                    <a:pt x="204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297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80325" y="5368925"/>
              <a:ext cx="128588" cy="128588"/>
            </a:xfrm>
            <a:custGeom>
              <a:avLst/>
              <a:gdLst>
                <a:gd name="T0" fmla="*/ 67 w 427"/>
                <a:gd name="T1" fmla="*/ 132 h 417"/>
                <a:gd name="T2" fmla="*/ 146 w 427"/>
                <a:gd name="T3" fmla="*/ 132 h 417"/>
                <a:gd name="T4" fmla="*/ 146 w 427"/>
                <a:gd name="T5" fmla="*/ 45 h 417"/>
                <a:gd name="T6" fmla="*/ 5 w 427"/>
                <a:gd name="T7" fmla="*/ 45 h 417"/>
                <a:gd name="T8" fmla="*/ 0 w 427"/>
                <a:gd name="T9" fmla="*/ 33 h 417"/>
                <a:gd name="T10" fmla="*/ 366 w 427"/>
                <a:gd name="T11" fmla="*/ 33 h 417"/>
                <a:gd name="T12" fmla="*/ 392 w 427"/>
                <a:gd name="T13" fmla="*/ 0 h 417"/>
                <a:gd name="T14" fmla="*/ 398 w 427"/>
                <a:gd name="T15" fmla="*/ 4 h 417"/>
                <a:gd name="T16" fmla="*/ 427 w 427"/>
                <a:gd name="T17" fmla="*/ 35 h 417"/>
                <a:gd name="T18" fmla="*/ 421 w 427"/>
                <a:gd name="T19" fmla="*/ 45 h 417"/>
                <a:gd name="T20" fmla="*/ 263 w 427"/>
                <a:gd name="T21" fmla="*/ 45 h 417"/>
                <a:gd name="T22" fmla="*/ 263 w 427"/>
                <a:gd name="T23" fmla="*/ 132 h 417"/>
                <a:gd name="T24" fmla="*/ 357 w 427"/>
                <a:gd name="T25" fmla="*/ 132 h 417"/>
                <a:gd name="T26" fmla="*/ 376 w 427"/>
                <a:gd name="T27" fmla="*/ 109 h 417"/>
                <a:gd name="T28" fmla="*/ 406 w 427"/>
                <a:gd name="T29" fmla="*/ 140 h 417"/>
                <a:gd name="T30" fmla="*/ 402 w 427"/>
                <a:gd name="T31" fmla="*/ 146 h 417"/>
                <a:gd name="T32" fmla="*/ 389 w 427"/>
                <a:gd name="T33" fmla="*/ 154 h 417"/>
                <a:gd name="T34" fmla="*/ 389 w 427"/>
                <a:gd name="T35" fmla="*/ 417 h 417"/>
                <a:gd name="T36" fmla="*/ 362 w 427"/>
                <a:gd name="T37" fmla="*/ 417 h 417"/>
                <a:gd name="T38" fmla="*/ 362 w 427"/>
                <a:gd name="T39" fmla="*/ 377 h 417"/>
                <a:gd name="T40" fmla="*/ 63 w 427"/>
                <a:gd name="T41" fmla="*/ 377 h 417"/>
                <a:gd name="T42" fmla="*/ 63 w 427"/>
                <a:gd name="T43" fmla="*/ 417 h 417"/>
                <a:gd name="T44" fmla="*/ 34 w 427"/>
                <a:gd name="T45" fmla="*/ 417 h 417"/>
                <a:gd name="T46" fmla="*/ 34 w 427"/>
                <a:gd name="T47" fmla="*/ 118 h 417"/>
                <a:gd name="T48" fmla="*/ 67 w 427"/>
                <a:gd name="T49" fmla="*/ 132 h 417"/>
                <a:gd name="T50" fmla="*/ 63 w 427"/>
                <a:gd name="T51" fmla="*/ 144 h 417"/>
                <a:gd name="T52" fmla="*/ 63 w 427"/>
                <a:gd name="T53" fmla="*/ 364 h 417"/>
                <a:gd name="T54" fmla="*/ 362 w 427"/>
                <a:gd name="T55" fmla="*/ 364 h 417"/>
                <a:gd name="T56" fmla="*/ 362 w 427"/>
                <a:gd name="T57" fmla="*/ 144 h 417"/>
                <a:gd name="T58" fmla="*/ 263 w 427"/>
                <a:gd name="T59" fmla="*/ 144 h 417"/>
                <a:gd name="T60" fmla="*/ 263 w 427"/>
                <a:gd name="T61" fmla="*/ 251 h 417"/>
                <a:gd name="T62" fmla="*/ 286 w 427"/>
                <a:gd name="T63" fmla="*/ 265 h 417"/>
                <a:gd name="T64" fmla="*/ 310 w 427"/>
                <a:gd name="T65" fmla="*/ 250 h 417"/>
                <a:gd name="T66" fmla="*/ 319 w 427"/>
                <a:gd name="T67" fmla="*/ 188 h 417"/>
                <a:gd name="T68" fmla="*/ 331 w 427"/>
                <a:gd name="T69" fmla="*/ 192 h 417"/>
                <a:gd name="T70" fmla="*/ 335 w 427"/>
                <a:gd name="T71" fmla="*/ 249 h 417"/>
                <a:gd name="T72" fmla="*/ 351 w 427"/>
                <a:gd name="T73" fmla="*/ 260 h 417"/>
                <a:gd name="T74" fmla="*/ 334 w 427"/>
                <a:gd name="T75" fmla="*/ 287 h 417"/>
                <a:gd name="T76" fmla="*/ 288 w 427"/>
                <a:gd name="T77" fmla="*/ 290 h 417"/>
                <a:gd name="T78" fmla="*/ 247 w 427"/>
                <a:gd name="T79" fmla="*/ 285 h 417"/>
                <a:gd name="T80" fmla="*/ 235 w 427"/>
                <a:gd name="T81" fmla="*/ 257 h 417"/>
                <a:gd name="T82" fmla="*/ 235 w 427"/>
                <a:gd name="T83" fmla="*/ 144 h 417"/>
                <a:gd name="T84" fmla="*/ 173 w 427"/>
                <a:gd name="T85" fmla="*/ 144 h 417"/>
                <a:gd name="T86" fmla="*/ 83 w 427"/>
                <a:gd name="T87" fmla="*/ 316 h 417"/>
                <a:gd name="T88" fmla="*/ 74 w 427"/>
                <a:gd name="T89" fmla="*/ 305 h 417"/>
                <a:gd name="T90" fmla="*/ 145 w 427"/>
                <a:gd name="T91" fmla="*/ 149 h 417"/>
                <a:gd name="T92" fmla="*/ 146 w 427"/>
                <a:gd name="T93" fmla="*/ 144 h 417"/>
                <a:gd name="T94" fmla="*/ 63 w 427"/>
                <a:gd name="T95" fmla="*/ 144 h 417"/>
                <a:gd name="T96" fmla="*/ 235 w 427"/>
                <a:gd name="T97" fmla="*/ 132 h 417"/>
                <a:gd name="T98" fmla="*/ 235 w 427"/>
                <a:gd name="T99" fmla="*/ 45 h 417"/>
                <a:gd name="T100" fmla="*/ 173 w 427"/>
                <a:gd name="T101" fmla="*/ 45 h 417"/>
                <a:gd name="T102" fmla="*/ 173 w 427"/>
                <a:gd name="T103" fmla="*/ 132 h 417"/>
                <a:gd name="T104" fmla="*/ 235 w 427"/>
                <a:gd name="T105" fmla="*/ 13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7" h="417">
                  <a:moveTo>
                    <a:pt x="67" y="132"/>
                  </a:moveTo>
                  <a:lnTo>
                    <a:pt x="146" y="132"/>
                  </a:lnTo>
                  <a:lnTo>
                    <a:pt x="146" y="45"/>
                  </a:lnTo>
                  <a:lnTo>
                    <a:pt x="5" y="45"/>
                  </a:lnTo>
                  <a:lnTo>
                    <a:pt x="0" y="33"/>
                  </a:lnTo>
                  <a:lnTo>
                    <a:pt x="366" y="33"/>
                  </a:lnTo>
                  <a:lnTo>
                    <a:pt x="392" y="0"/>
                  </a:lnTo>
                  <a:lnTo>
                    <a:pt x="398" y="4"/>
                  </a:lnTo>
                  <a:cubicBezTo>
                    <a:pt x="408" y="14"/>
                    <a:pt x="417" y="24"/>
                    <a:pt x="427" y="35"/>
                  </a:cubicBezTo>
                  <a:lnTo>
                    <a:pt x="421" y="45"/>
                  </a:lnTo>
                  <a:lnTo>
                    <a:pt x="263" y="45"/>
                  </a:lnTo>
                  <a:lnTo>
                    <a:pt x="263" y="132"/>
                  </a:lnTo>
                  <a:lnTo>
                    <a:pt x="357" y="132"/>
                  </a:lnTo>
                  <a:lnTo>
                    <a:pt x="376" y="109"/>
                  </a:lnTo>
                  <a:cubicBezTo>
                    <a:pt x="396" y="125"/>
                    <a:pt x="406" y="136"/>
                    <a:pt x="406" y="140"/>
                  </a:cubicBezTo>
                  <a:cubicBezTo>
                    <a:pt x="406" y="142"/>
                    <a:pt x="404" y="144"/>
                    <a:pt x="402" y="146"/>
                  </a:cubicBezTo>
                  <a:lnTo>
                    <a:pt x="389" y="154"/>
                  </a:lnTo>
                  <a:lnTo>
                    <a:pt x="389" y="417"/>
                  </a:lnTo>
                  <a:lnTo>
                    <a:pt x="362" y="417"/>
                  </a:lnTo>
                  <a:lnTo>
                    <a:pt x="362" y="377"/>
                  </a:lnTo>
                  <a:lnTo>
                    <a:pt x="63" y="377"/>
                  </a:lnTo>
                  <a:lnTo>
                    <a:pt x="63" y="417"/>
                  </a:lnTo>
                  <a:lnTo>
                    <a:pt x="34" y="417"/>
                  </a:lnTo>
                  <a:lnTo>
                    <a:pt x="34" y="118"/>
                  </a:lnTo>
                  <a:cubicBezTo>
                    <a:pt x="43" y="121"/>
                    <a:pt x="54" y="126"/>
                    <a:pt x="67" y="132"/>
                  </a:cubicBezTo>
                  <a:close/>
                  <a:moveTo>
                    <a:pt x="63" y="144"/>
                  </a:moveTo>
                  <a:lnTo>
                    <a:pt x="63" y="364"/>
                  </a:lnTo>
                  <a:lnTo>
                    <a:pt x="362" y="364"/>
                  </a:lnTo>
                  <a:lnTo>
                    <a:pt x="362" y="144"/>
                  </a:lnTo>
                  <a:lnTo>
                    <a:pt x="263" y="144"/>
                  </a:lnTo>
                  <a:lnTo>
                    <a:pt x="263" y="251"/>
                  </a:lnTo>
                  <a:cubicBezTo>
                    <a:pt x="263" y="260"/>
                    <a:pt x="270" y="265"/>
                    <a:pt x="286" y="265"/>
                  </a:cubicBezTo>
                  <a:cubicBezTo>
                    <a:pt x="299" y="265"/>
                    <a:pt x="307" y="260"/>
                    <a:pt x="310" y="250"/>
                  </a:cubicBezTo>
                  <a:cubicBezTo>
                    <a:pt x="314" y="236"/>
                    <a:pt x="317" y="215"/>
                    <a:pt x="319" y="188"/>
                  </a:cubicBezTo>
                  <a:lnTo>
                    <a:pt x="331" y="192"/>
                  </a:lnTo>
                  <a:cubicBezTo>
                    <a:pt x="331" y="221"/>
                    <a:pt x="333" y="240"/>
                    <a:pt x="335" y="249"/>
                  </a:cubicBezTo>
                  <a:cubicBezTo>
                    <a:pt x="338" y="257"/>
                    <a:pt x="343" y="260"/>
                    <a:pt x="351" y="260"/>
                  </a:cubicBezTo>
                  <a:cubicBezTo>
                    <a:pt x="350" y="276"/>
                    <a:pt x="345" y="284"/>
                    <a:pt x="334" y="287"/>
                  </a:cubicBezTo>
                  <a:cubicBezTo>
                    <a:pt x="326" y="289"/>
                    <a:pt x="310" y="290"/>
                    <a:pt x="288" y="290"/>
                  </a:cubicBezTo>
                  <a:cubicBezTo>
                    <a:pt x="268" y="290"/>
                    <a:pt x="255" y="288"/>
                    <a:pt x="247" y="285"/>
                  </a:cubicBezTo>
                  <a:cubicBezTo>
                    <a:pt x="239" y="281"/>
                    <a:pt x="235" y="272"/>
                    <a:pt x="235" y="257"/>
                  </a:cubicBezTo>
                  <a:lnTo>
                    <a:pt x="235" y="144"/>
                  </a:lnTo>
                  <a:lnTo>
                    <a:pt x="173" y="144"/>
                  </a:lnTo>
                  <a:cubicBezTo>
                    <a:pt x="171" y="222"/>
                    <a:pt x="141" y="279"/>
                    <a:pt x="83" y="316"/>
                  </a:cubicBezTo>
                  <a:lnTo>
                    <a:pt x="74" y="305"/>
                  </a:lnTo>
                  <a:cubicBezTo>
                    <a:pt x="119" y="269"/>
                    <a:pt x="143" y="217"/>
                    <a:pt x="145" y="149"/>
                  </a:cubicBezTo>
                  <a:lnTo>
                    <a:pt x="146" y="144"/>
                  </a:lnTo>
                  <a:lnTo>
                    <a:pt x="63" y="144"/>
                  </a:lnTo>
                  <a:close/>
                  <a:moveTo>
                    <a:pt x="235" y="132"/>
                  </a:moveTo>
                  <a:lnTo>
                    <a:pt x="235" y="45"/>
                  </a:lnTo>
                  <a:lnTo>
                    <a:pt x="173" y="45"/>
                  </a:lnTo>
                  <a:lnTo>
                    <a:pt x="173" y="132"/>
                  </a:lnTo>
                  <a:lnTo>
                    <a:pt x="235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29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829550" y="5472113"/>
              <a:ext cx="17463" cy="460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1"/>
                    <a:pt x="46" y="0"/>
                    <a:pt x="26" y="0"/>
                  </a:cubicBezTo>
                  <a:cubicBezTo>
                    <a:pt x="9" y="0"/>
                    <a:pt x="0" y="14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299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915275" y="5367338"/>
              <a:ext cx="130175" cy="131763"/>
            </a:xfrm>
            <a:custGeom>
              <a:avLst/>
              <a:gdLst>
                <a:gd name="T0" fmla="*/ 357 w 429"/>
                <a:gd name="T1" fmla="*/ 136 h 429"/>
                <a:gd name="T2" fmla="*/ 407 w 429"/>
                <a:gd name="T3" fmla="*/ 144 h 429"/>
                <a:gd name="T4" fmla="*/ 389 w 429"/>
                <a:gd name="T5" fmla="*/ 158 h 429"/>
                <a:gd name="T6" fmla="*/ 341 w 429"/>
                <a:gd name="T7" fmla="*/ 422 h 429"/>
                <a:gd name="T8" fmla="*/ 277 w 429"/>
                <a:gd name="T9" fmla="*/ 392 h 429"/>
                <a:gd name="T10" fmla="*/ 342 w 429"/>
                <a:gd name="T11" fmla="*/ 384 h 429"/>
                <a:gd name="T12" fmla="*/ 361 w 429"/>
                <a:gd name="T13" fmla="*/ 148 h 429"/>
                <a:gd name="T14" fmla="*/ 67 w 429"/>
                <a:gd name="T15" fmla="*/ 429 h 429"/>
                <a:gd name="T16" fmla="*/ 39 w 429"/>
                <a:gd name="T17" fmla="*/ 120 h 429"/>
                <a:gd name="T18" fmla="*/ 199 w 429"/>
                <a:gd name="T19" fmla="*/ 136 h 429"/>
                <a:gd name="T20" fmla="*/ 4 w 429"/>
                <a:gd name="T21" fmla="*/ 74 h 429"/>
                <a:gd name="T22" fmla="*/ 199 w 429"/>
                <a:gd name="T23" fmla="*/ 62 h 429"/>
                <a:gd name="T24" fmla="*/ 248 w 429"/>
                <a:gd name="T25" fmla="*/ 12 h 429"/>
                <a:gd name="T26" fmla="*/ 228 w 429"/>
                <a:gd name="T27" fmla="*/ 62 h 429"/>
                <a:gd name="T28" fmla="*/ 394 w 429"/>
                <a:gd name="T29" fmla="*/ 29 h 429"/>
                <a:gd name="T30" fmla="*/ 424 w 429"/>
                <a:gd name="T31" fmla="*/ 74 h 429"/>
                <a:gd name="T32" fmla="*/ 228 w 429"/>
                <a:gd name="T33" fmla="*/ 136 h 429"/>
                <a:gd name="T34" fmla="*/ 103 w 429"/>
                <a:gd name="T35" fmla="*/ 249 h 429"/>
                <a:gd name="T36" fmla="*/ 226 w 429"/>
                <a:gd name="T37" fmla="*/ 237 h 429"/>
                <a:gd name="T38" fmla="*/ 297 w 429"/>
                <a:gd name="T39" fmla="*/ 180 h 429"/>
                <a:gd name="T40" fmla="*/ 241 w 429"/>
                <a:gd name="T41" fmla="*/ 237 h 429"/>
                <a:gd name="T42" fmla="*/ 301 w 429"/>
                <a:gd name="T43" fmla="*/ 208 h 429"/>
                <a:gd name="T44" fmla="*/ 329 w 429"/>
                <a:gd name="T45" fmla="*/ 238 h 429"/>
                <a:gd name="T46" fmla="*/ 226 w 429"/>
                <a:gd name="T47" fmla="*/ 249 h 429"/>
                <a:gd name="T48" fmla="*/ 286 w 429"/>
                <a:gd name="T49" fmla="*/ 307 h 429"/>
                <a:gd name="T50" fmla="*/ 319 w 429"/>
                <a:gd name="T51" fmla="*/ 288 h 429"/>
                <a:gd name="T52" fmla="*/ 333 w 429"/>
                <a:gd name="T53" fmla="*/ 319 h 429"/>
                <a:gd name="T54" fmla="*/ 226 w 429"/>
                <a:gd name="T55" fmla="*/ 413 h 429"/>
                <a:gd name="T56" fmla="*/ 199 w 429"/>
                <a:gd name="T57" fmla="*/ 319 h 429"/>
                <a:gd name="T58" fmla="*/ 90 w 429"/>
                <a:gd name="T59" fmla="*/ 307 h 429"/>
                <a:gd name="T60" fmla="*/ 199 w 429"/>
                <a:gd name="T61" fmla="*/ 249 h 429"/>
                <a:gd name="T62" fmla="*/ 186 w 429"/>
                <a:gd name="T63" fmla="*/ 214 h 429"/>
                <a:gd name="T64" fmla="*/ 157 w 429"/>
                <a:gd name="T65" fmla="*/ 218 h 429"/>
                <a:gd name="T66" fmla="*/ 132 w 429"/>
                <a:gd name="T67" fmla="*/ 15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9" h="429">
                  <a:moveTo>
                    <a:pt x="228" y="136"/>
                  </a:moveTo>
                  <a:lnTo>
                    <a:pt x="357" y="136"/>
                  </a:lnTo>
                  <a:lnTo>
                    <a:pt x="376" y="112"/>
                  </a:lnTo>
                  <a:cubicBezTo>
                    <a:pt x="396" y="128"/>
                    <a:pt x="407" y="139"/>
                    <a:pt x="407" y="144"/>
                  </a:cubicBezTo>
                  <a:cubicBezTo>
                    <a:pt x="407" y="146"/>
                    <a:pt x="405" y="148"/>
                    <a:pt x="402" y="150"/>
                  </a:cubicBezTo>
                  <a:lnTo>
                    <a:pt x="389" y="158"/>
                  </a:lnTo>
                  <a:lnTo>
                    <a:pt x="389" y="381"/>
                  </a:lnTo>
                  <a:cubicBezTo>
                    <a:pt x="389" y="409"/>
                    <a:pt x="373" y="423"/>
                    <a:pt x="341" y="422"/>
                  </a:cubicBezTo>
                  <a:cubicBezTo>
                    <a:pt x="341" y="413"/>
                    <a:pt x="335" y="407"/>
                    <a:pt x="324" y="402"/>
                  </a:cubicBezTo>
                  <a:cubicBezTo>
                    <a:pt x="318" y="400"/>
                    <a:pt x="302" y="396"/>
                    <a:pt x="277" y="392"/>
                  </a:cubicBezTo>
                  <a:lnTo>
                    <a:pt x="277" y="379"/>
                  </a:lnTo>
                  <a:cubicBezTo>
                    <a:pt x="300" y="382"/>
                    <a:pt x="322" y="384"/>
                    <a:pt x="342" y="384"/>
                  </a:cubicBezTo>
                  <a:cubicBezTo>
                    <a:pt x="355" y="384"/>
                    <a:pt x="361" y="379"/>
                    <a:pt x="361" y="369"/>
                  </a:cubicBezTo>
                  <a:lnTo>
                    <a:pt x="361" y="148"/>
                  </a:lnTo>
                  <a:lnTo>
                    <a:pt x="67" y="148"/>
                  </a:lnTo>
                  <a:lnTo>
                    <a:pt x="67" y="429"/>
                  </a:lnTo>
                  <a:lnTo>
                    <a:pt x="39" y="429"/>
                  </a:lnTo>
                  <a:lnTo>
                    <a:pt x="39" y="120"/>
                  </a:lnTo>
                  <a:cubicBezTo>
                    <a:pt x="49" y="124"/>
                    <a:pt x="60" y="130"/>
                    <a:pt x="71" y="136"/>
                  </a:cubicBezTo>
                  <a:lnTo>
                    <a:pt x="199" y="136"/>
                  </a:lnTo>
                  <a:lnTo>
                    <a:pt x="199" y="74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199" y="62"/>
                  </a:lnTo>
                  <a:lnTo>
                    <a:pt x="199" y="0"/>
                  </a:lnTo>
                  <a:cubicBezTo>
                    <a:pt x="232" y="1"/>
                    <a:pt x="248" y="5"/>
                    <a:pt x="248" y="12"/>
                  </a:cubicBezTo>
                  <a:cubicBezTo>
                    <a:pt x="248" y="16"/>
                    <a:pt x="241" y="20"/>
                    <a:pt x="228" y="25"/>
                  </a:cubicBezTo>
                  <a:lnTo>
                    <a:pt x="228" y="62"/>
                  </a:lnTo>
                  <a:lnTo>
                    <a:pt x="368" y="62"/>
                  </a:lnTo>
                  <a:lnTo>
                    <a:pt x="394" y="29"/>
                  </a:lnTo>
                  <a:cubicBezTo>
                    <a:pt x="404" y="37"/>
                    <a:pt x="416" y="49"/>
                    <a:pt x="429" y="64"/>
                  </a:cubicBezTo>
                  <a:lnTo>
                    <a:pt x="424" y="74"/>
                  </a:lnTo>
                  <a:lnTo>
                    <a:pt x="228" y="74"/>
                  </a:lnTo>
                  <a:lnTo>
                    <a:pt x="228" y="136"/>
                  </a:lnTo>
                  <a:close/>
                  <a:moveTo>
                    <a:pt x="199" y="249"/>
                  </a:moveTo>
                  <a:lnTo>
                    <a:pt x="103" y="249"/>
                  </a:lnTo>
                  <a:lnTo>
                    <a:pt x="98" y="237"/>
                  </a:lnTo>
                  <a:lnTo>
                    <a:pt x="226" y="237"/>
                  </a:lnTo>
                  <a:cubicBezTo>
                    <a:pt x="239" y="212"/>
                    <a:pt x="250" y="185"/>
                    <a:pt x="257" y="158"/>
                  </a:cubicBezTo>
                  <a:cubicBezTo>
                    <a:pt x="283" y="167"/>
                    <a:pt x="297" y="175"/>
                    <a:pt x="297" y="180"/>
                  </a:cubicBezTo>
                  <a:cubicBezTo>
                    <a:pt x="297" y="184"/>
                    <a:pt x="291" y="186"/>
                    <a:pt x="278" y="186"/>
                  </a:cubicBezTo>
                  <a:cubicBezTo>
                    <a:pt x="268" y="204"/>
                    <a:pt x="255" y="221"/>
                    <a:pt x="241" y="237"/>
                  </a:cubicBezTo>
                  <a:lnTo>
                    <a:pt x="280" y="237"/>
                  </a:lnTo>
                  <a:lnTo>
                    <a:pt x="301" y="208"/>
                  </a:lnTo>
                  <a:lnTo>
                    <a:pt x="305" y="212"/>
                  </a:lnTo>
                  <a:cubicBezTo>
                    <a:pt x="313" y="220"/>
                    <a:pt x="321" y="228"/>
                    <a:pt x="329" y="238"/>
                  </a:cubicBezTo>
                  <a:lnTo>
                    <a:pt x="324" y="249"/>
                  </a:lnTo>
                  <a:lnTo>
                    <a:pt x="226" y="249"/>
                  </a:lnTo>
                  <a:lnTo>
                    <a:pt x="226" y="307"/>
                  </a:lnTo>
                  <a:lnTo>
                    <a:pt x="286" y="307"/>
                  </a:lnTo>
                  <a:lnTo>
                    <a:pt x="308" y="278"/>
                  </a:lnTo>
                  <a:lnTo>
                    <a:pt x="319" y="288"/>
                  </a:lnTo>
                  <a:cubicBezTo>
                    <a:pt x="323" y="291"/>
                    <a:pt x="329" y="298"/>
                    <a:pt x="338" y="308"/>
                  </a:cubicBezTo>
                  <a:lnTo>
                    <a:pt x="333" y="319"/>
                  </a:lnTo>
                  <a:lnTo>
                    <a:pt x="226" y="319"/>
                  </a:lnTo>
                  <a:lnTo>
                    <a:pt x="226" y="413"/>
                  </a:lnTo>
                  <a:lnTo>
                    <a:pt x="199" y="413"/>
                  </a:lnTo>
                  <a:lnTo>
                    <a:pt x="199" y="319"/>
                  </a:lnTo>
                  <a:lnTo>
                    <a:pt x="96" y="319"/>
                  </a:lnTo>
                  <a:lnTo>
                    <a:pt x="90" y="307"/>
                  </a:lnTo>
                  <a:lnTo>
                    <a:pt x="199" y="307"/>
                  </a:lnTo>
                  <a:lnTo>
                    <a:pt x="199" y="249"/>
                  </a:lnTo>
                  <a:close/>
                  <a:moveTo>
                    <a:pt x="132" y="159"/>
                  </a:moveTo>
                  <a:cubicBezTo>
                    <a:pt x="168" y="176"/>
                    <a:pt x="186" y="194"/>
                    <a:pt x="186" y="214"/>
                  </a:cubicBezTo>
                  <a:cubicBezTo>
                    <a:pt x="186" y="225"/>
                    <a:pt x="181" y="231"/>
                    <a:pt x="171" y="231"/>
                  </a:cubicBezTo>
                  <a:cubicBezTo>
                    <a:pt x="164" y="231"/>
                    <a:pt x="160" y="227"/>
                    <a:pt x="157" y="218"/>
                  </a:cubicBezTo>
                  <a:cubicBezTo>
                    <a:pt x="153" y="200"/>
                    <a:pt x="142" y="183"/>
                    <a:pt x="126" y="167"/>
                  </a:cubicBezTo>
                  <a:lnTo>
                    <a:pt x="132" y="15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30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8059738" y="5372100"/>
              <a:ext cx="128588" cy="127000"/>
            </a:xfrm>
            <a:custGeom>
              <a:avLst/>
              <a:gdLst>
                <a:gd name="T0" fmla="*/ 132 w 427"/>
                <a:gd name="T1" fmla="*/ 122 h 415"/>
                <a:gd name="T2" fmla="*/ 132 w 427"/>
                <a:gd name="T3" fmla="*/ 0 h 415"/>
                <a:gd name="T4" fmla="*/ 182 w 427"/>
                <a:gd name="T5" fmla="*/ 12 h 415"/>
                <a:gd name="T6" fmla="*/ 161 w 427"/>
                <a:gd name="T7" fmla="*/ 26 h 415"/>
                <a:gd name="T8" fmla="*/ 161 w 427"/>
                <a:gd name="T9" fmla="*/ 415 h 415"/>
                <a:gd name="T10" fmla="*/ 132 w 427"/>
                <a:gd name="T11" fmla="*/ 415 h 415"/>
                <a:gd name="T12" fmla="*/ 132 w 427"/>
                <a:gd name="T13" fmla="*/ 272 h 415"/>
                <a:gd name="T14" fmla="*/ 35 w 427"/>
                <a:gd name="T15" fmla="*/ 330 h 415"/>
                <a:gd name="T16" fmla="*/ 27 w 427"/>
                <a:gd name="T17" fmla="*/ 351 h 415"/>
                <a:gd name="T18" fmla="*/ 0 w 427"/>
                <a:gd name="T19" fmla="*/ 309 h 415"/>
                <a:gd name="T20" fmla="*/ 132 w 427"/>
                <a:gd name="T21" fmla="*/ 255 h 415"/>
                <a:gd name="T22" fmla="*/ 132 w 427"/>
                <a:gd name="T23" fmla="*/ 134 h 415"/>
                <a:gd name="T24" fmla="*/ 19 w 427"/>
                <a:gd name="T25" fmla="*/ 134 h 415"/>
                <a:gd name="T26" fmla="*/ 13 w 427"/>
                <a:gd name="T27" fmla="*/ 122 h 415"/>
                <a:gd name="T28" fmla="*/ 132 w 427"/>
                <a:gd name="T29" fmla="*/ 122 h 415"/>
                <a:gd name="T30" fmla="*/ 266 w 427"/>
                <a:gd name="T31" fmla="*/ 179 h 415"/>
                <a:gd name="T32" fmla="*/ 269 w 427"/>
                <a:gd name="T33" fmla="*/ 177 h 415"/>
                <a:gd name="T34" fmla="*/ 370 w 427"/>
                <a:gd name="T35" fmla="*/ 87 h 415"/>
                <a:gd name="T36" fmla="*/ 403 w 427"/>
                <a:gd name="T37" fmla="*/ 123 h 415"/>
                <a:gd name="T38" fmla="*/ 395 w 427"/>
                <a:gd name="T39" fmla="*/ 128 h 415"/>
                <a:gd name="T40" fmla="*/ 379 w 427"/>
                <a:gd name="T41" fmla="*/ 124 h 415"/>
                <a:gd name="T42" fmla="*/ 266 w 427"/>
                <a:gd name="T43" fmla="*/ 196 h 415"/>
                <a:gd name="T44" fmla="*/ 266 w 427"/>
                <a:gd name="T45" fmla="*/ 357 h 415"/>
                <a:gd name="T46" fmla="*/ 274 w 427"/>
                <a:gd name="T47" fmla="*/ 374 h 415"/>
                <a:gd name="T48" fmla="*/ 318 w 427"/>
                <a:gd name="T49" fmla="*/ 377 h 415"/>
                <a:gd name="T50" fmla="*/ 370 w 427"/>
                <a:gd name="T51" fmla="*/ 374 h 415"/>
                <a:gd name="T52" fmla="*/ 384 w 427"/>
                <a:gd name="T53" fmla="*/ 353 h 415"/>
                <a:gd name="T54" fmla="*/ 392 w 427"/>
                <a:gd name="T55" fmla="*/ 285 h 415"/>
                <a:gd name="T56" fmla="*/ 393 w 427"/>
                <a:gd name="T57" fmla="*/ 274 h 415"/>
                <a:gd name="T58" fmla="*/ 406 w 427"/>
                <a:gd name="T59" fmla="*/ 279 h 415"/>
                <a:gd name="T60" fmla="*/ 406 w 427"/>
                <a:gd name="T61" fmla="*/ 300 h 415"/>
                <a:gd name="T62" fmla="*/ 412 w 427"/>
                <a:gd name="T63" fmla="*/ 362 h 415"/>
                <a:gd name="T64" fmla="*/ 427 w 427"/>
                <a:gd name="T65" fmla="*/ 370 h 415"/>
                <a:gd name="T66" fmla="*/ 411 w 427"/>
                <a:gd name="T67" fmla="*/ 397 h 415"/>
                <a:gd name="T68" fmla="*/ 328 w 427"/>
                <a:gd name="T69" fmla="*/ 403 h 415"/>
                <a:gd name="T70" fmla="*/ 245 w 427"/>
                <a:gd name="T71" fmla="*/ 393 h 415"/>
                <a:gd name="T72" fmla="*/ 237 w 427"/>
                <a:gd name="T73" fmla="*/ 363 h 415"/>
                <a:gd name="T74" fmla="*/ 237 w 427"/>
                <a:gd name="T75" fmla="*/ 0 h 415"/>
                <a:gd name="T76" fmla="*/ 286 w 427"/>
                <a:gd name="T77" fmla="*/ 13 h 415"/>
                <a:gd name="T78" fmla="*/ 266 w 427"/>
                <a:gd name="T79" fmla="*/ 26 h 415"/>
                <a:gd name="T80" fmla="*/ 266 w 427"/>
                <a:gd name="T81" fmla="*/ 17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7" h="415">
                  <a:moveTo>
                    <a:pt x="132" y="122"/>
                  </a:moveTo>
                  <a:lnTo>
                    <a:pt x="132" y="0"/>
                  </a:lnTo>
                  <a:cubicBezTo>
                    <a:pt x="165" y="1"/>
                    <a:pt x="182" y="5"/>
                    <a:pt x="182" y="12"/>
                  </a:cubicBezTo>
                  <a:cubicBezTo>
                    <a:pt x="182" y="16"/>
                    <a:pt x="175" y="21"/>
                    <a:pt x="161" y="26"/>
                  </a:cubicBezTo>
                  <a:lnTo>
                    <a:pt x="161" y="415"/>
                  </a:lnTo>
                  <a:lnTo>
                    <a:pt x="132" y="415"/>
                  </a:lnTo>
                  <a:lnTo>
                    <a:pt x="132" y="272"/>
                  </a:lnTo>
                  <a:cubicBezTo>
                    <a:pt x="101" y="293"/>
                    <a:pt x="68" y="312"/>
                    <a:pt x="35" y="330"/>
                  </a:cubicBezTo>
                  <a:cubicBezTo>
                    <a:pt x="34" y="344"/>
                    <a:pt x="31" y="351"/>
                    <a:pt x="27" y="351"/>
                  </a:cubicBezTo>
                  <a:cubicBezTo>
                    <a:pt x="20" y="351"/>
                    <a:pt x="11" y="337"/>
                    <a:pt x="0" y="309"/>
                  </a:cubicBezTo>
                  <a:cubicBezTo>
                    <a:pt x="48" y="294"/>
                    <a:pt x="92" y="276"/>
                    <a:pt x="132" y="255"/>
                  </a:cubicBezTo>
                  <a:lnTo>
                    <a:pt x="132" y="134"/>
                  </a:lnTo>
                  <a:lnTo>
                    <a:pt x="19" y="134"/>
                  </a:lnTo>
                  <a:lnTo>
                    <a:pt x="13" y="122"/>
                  </a:lnTo>
                  <a:lnTo>
                    <a:pt x="132" y="122"/>
                  </a:lnTo>
                  <a:close/>
                  <a:moveTo>
                    <a:pt x="266" y="179"/>
                  </a:moveTo>
                  <a:lnTo>
                    <a:pt x="269" y="177"/>
                  </a:lnTo>
                  <a:cubicBezTo>
                    <a:pt x="308" y="150"/>
                    <a:pt x="342" y="120"/>
                    <a:pt x="370" y="87"/>
                  </a:cubicBezTo>
                  <a:cubicBezTo>
                    <a:pt x="392" y="103"/>
                    <a:pt x="403" y="115"/>
                    <a:pt x="403" y="123"/>
                  </a:cubicBezTo>
                  <a:cubicBezTo>
                    <a:pt x="403" y="126"/>
                    <a:pt x="401" y="128"/>
                    <a:pt x="395" y="128"/>
                  </a:cubicBezTo>
                  <a:cubicBezTo>
                    <a:pt x="392" y="128"/>
                    <a:pt x="386" y="127"/>
                    <a:pt x="379" y="124"/>
                  </a:cubicBezTo>
                  <a:cubicBezTo>
                    <a:pt x="349" y="150"/>
                    <a:pt x="311" y="173"/>
                    <a:pt x="266" y="196"/>
                  </a:cubicBezTo>
                  <a:lnTo>
                    <a:pt x="266" y="357"/>
                  </a:lnTo>
                  <a:cubicBezTo>
                    <a:pt x="266" y="366"/>
                    <a:pt x="268" y="371"/>
                    <a:pt x="274" y="374"/>
                  </a:cubicBezTo>
                  <a:cubicBezTo>
                    <a:pt x="279" y="376"/>
                    <a:pt x="294" y="377"/>
                    <a:pt x="318" y="377"/>
                  </a:cubicBezTo>
                  <a:cubicBezTo>
                    <a:pt x="347" y="377"/>
                    <a:pt x="364" y="376"/>
                    <a:pt x="370" y="374"/>
                  </a:cubicBezTo>
                  <a:cubicBezTo>
                    <a:pt x="377" y="371"/>
                    <a:pt x="381" y="364"/>
                    <a:pt x="384" y="353"/>
                  </a:cubicBezTo>
                  <a:cubicBezTo>
                    <a:pt x="386" y="341"/>
                    <a:pt x="389" y="318"/>
                    <a:pt x="392" y="285"/>
                  </a:cubicBezTo>
                  <a:lnTo>
                    <a:pt x="393" y="274"/>
                  </a:lnTo>
                  <a:lnTo>
                    <a:pt x="406" y="279"/>
                  </a:lnTo>
                  <a:lnTo>
                    <a:pt x="406" y="300"/>
                  </a:lnTo>
                  <a:cubicBezTo>
                    <a:pt x="405" y="333"/>
                    <a:pt x="408" y="353"/>
                    <a:pt x="412" y="362"/>
                  </a:cubicBezTo>
                  <a:cubicBezTo>
                    <a:pt x="415" y="367"/>
                    <a:pt x="420" y="370"/>
                    <a:pt x="427" y="370"/>
                  </a:cubicBezTo>
                  <a:cubicBezTo>
                    <a:pt x="426" y="384"/>
                    <a:pt x="421" y="393"/>
                    <a:pt x="411" y="397"/>
                  </a:cubicBezTo>
                  <a:cubicBezTo>
                    <a:pt x="401" y="401"/>
                    <a:pt x="373" y="403"/>
                    <a:pt x="328" y="403"/>
                  </a:cubicBezTo>
                  <a:cubicBezTo>
                    <a:pt x="280" y="403"/>
                    <a:pt x="253" y="400"/>
                    <a:pt x="245" y="393"/>
                  </a:cubicBezTo>
                  <a:cubicBezTo>
                    <a:pt x="240" y="387"/>
                    <a:pt x="237" y="377"/>
                    <a:pt x="237" y="363"/>
                  </a:cubicBezTo>
                  <a:lnTo>
                    <a:pt x="237" y="0"/>
                  </a:lnTo>
                  <a:cubicBezTo>
                    <a:pt x="270" y="1"/>
                    <a:pt x="286" y="6"/>
                    <a:pt x="286" y="13"/>
                  </a:cubicBezTo>
                  <a:cubicBezTo>
                    <a:pt x="286" y="17"/>
                    <a:pt x="279" y="21"/>
                    <a:pt x="266" y="26"/>
                  </a:cubicBezTo>
                  <a:lnTo>
                    <a:pt x="266" y="1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30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208963" y="5472113"/>
              <a:ext cx="17463" cy="460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1"/>
                    <a:pt x="46" y="0"/>
                    <a:pt x="26" y="0"/>
                  </a:cubicBezTo>
                  <a:cubicBezTo>
                    <a:pt x="9" y="0"/>
                    <a:pt x="0" y="14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5"/>
                    <a:pt x="11" y="138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30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8293100" y="5365750"/>
              <a:ext cx="134938" cy="133350"/>
            </a:xfrm>
            <a:custGeom>
              <a:avLst/>
              <a:gdLst>
                <a:gd name="T0" fmla="*/ 114 w 446"/>
                <a:gd name="T1" fmla="*/ 205 h 433"/>
                <a:gd name="T2" fmla="*/ 164 w 446"/>
                <a:gd name="T3" fmla="*/ 177 h 433"/>
                <a:gd name="T4" fmla="*/ 186 w 446"/>
                <a:gd name="T5" fmla="*/ 218 h 433"/>
                <a:gd name="T6" fmla="*/ 114 w 446"/>
                <a:gd name="T7" fmla="*/ 360 h 433"/>
                <a:gd name="T8" fmla="*/ 196 w 446"/>
                <a:gd name="T9" fmla="*/ 337 h 433"/>
                <a:gd name="T10" fmla="*/ 37 w 446"/>
                <a:gd name="T11" fmla="*/ 407 h 433"/>
                <a:gd name="T12" fmla="*/ 7 w 446"/>
                <a:gd name="T13" fmla="*/ 385 h 433"/>
                <a:gd name="T14" fmla="*/ 88 w 446"/>
                <a:gd name="T15" fmla="*/ 218 h 433"/>
                <a:gd name="T16" fmla="*/ 12 w 446"/>
                <a:gd name="T17" fmla="*/ 205 h 433"/>
                <a:gd name="T18" fmla="*/ 88 w 446"/>
                <a:gd name="T19" fmla="*/ 139 h 433"/>
                <a:gd name="T20" fmla="*/ 9 w 446"/>
                <a:gd name="T21" fmla="*/ 184 h 433"/>
                <a:gd name="T22" fmla="*/ 89 w 446"/>
                <a:gd name="T23" fmla="*/ 0 h 433"/>
                <a:gd name="T24" fmla="*/ 113 w 446"/>
                <a:gd name="T25" fmla="*/ 27 h 433"/>
                <a:gd name="T26" fmla="*/ 206 w 446"/>
                <a:gd name="T27" fmla="*/ 109 h 433"/>
                <a:gd name="T28" fmla="*/ 175 w 446"/>
                <a:gd name="T29" fmla="*/ 111 h 433"/>
                <a:gd name="T30" fmla="*/ 60 w 446"/>
                <a:gd name="T31" fmla="*/ 127 h 433"/>
                <a:gd name="T32" fmla="*/ 147 w 446"/>
                <a:gd name="T33" fmla="*/ 101 h 433"/>
                <a:gd name="T34" fmla="*/ 168 w 446"/>
                <a:gd name="T35" fmla="*/ 139 h 433"/>
                <a:gd name="T36" fmla="*/ 257 w 446"/>
                <a:gd name="T37" fmla="*/ 237 h 433"/>
                <a:gd name="T38" fmla="*/ 385 w 446"/>
                <a:gd name="T39" fmla="*/ 214 h 433"/>
                <a:gd name="T40" fmla="*/ 410 w 446"/>
                <a:gd name="T41" fmla="*/ 249 h 433"/>
                <a:gd name="T42" fmla="*/ 399 w 446"/>
                <a:gd name="T43" fmla="*/ 433 h 433"/>
                <a:gd name="T44" fmla="*/ 370 w 446"/>
                <a:gd name="T45" fmla="*/ 397 h 433"/>
                <a:gd name="T46" fmla="*/ 253 w 446"/>
                <a:gd name="T47" fmla="*/ 433 h 433"/>
                <a:gd name="T48" fmla="*/ 225 w 446"/>
                <a:gd name="T49" fmla="*/ 220 h 433"/>
                <a:gd name="T50" fmla="*/ 253 w 446"/>
                <a:gd name="T51" fmla="*/ 248 h 433"/>
                <a:gd name="T52" fmla="*/ 370 w 446"/>
                <a:gd name="T53" fmla="*/ 384 h 433"/>
                <a:gd name="T54" fmla="*/ 253 w 446"/>
                <a:gd name="T55" fmla="*/ 248 h 433"/>
                <a:gd name="T56" fmla="*/ 67 w 446"/>
                <a:gd name="T57" fmla="*/ 328 h 433"/>
                <a:gd name="T58" fmla="*/ 39 w 446"/>
                <a:gd name="T59" fmla="*/ 337 h 433"/>
                <a:gd name="T60" fmla="*/ 18 w 446"/>
                <a:gd name="T61" fmla="*/ 249 h 433"/>
                <a:gd name="T62" fmla="*/ 129 w 446"/>
                <a:gd name="T63" fmla="*/ 337 h 433"/>
                <a:gd name="T64" fmla="*/ 192 w 446"/>
                <a:gd name="T65" fmla="*/ 254 h 433"/>
                <a:gd name="T66" fmla="*/ 139 w 446"/>
                <a:gd name="T67" fmla="*/ 341 h 433"/>
                <a:gd name="T68" fmla="*/ 341 w 446"/>
                <a:gd name="T69" fmla="*/ 9 h 433"/>
                <a:gd name="T70" fmla="*/ 421 w 446"/>
                <a:gd name="T71" fmla="*/ 219 h 433"/>
                <a:gd name="T72" fmla="*/ 341 w 446"/>
                <a:gd name="T73" fmla="*/ 9 h 433"/>
                <a:gd name="T74" fmla="*/ 261 w 446"/>
                <a:gd name="T75" fmla="*/ 14 h 433"/>
                <a:gd name="T76" fmla="*/ 287 w 446"/>
                <a:gd name="T77" fmla="*/ 45 h 433"/>
                <a:gd name="T78" fmla="*/ 189 w 446"/>
                <a:gd name="T79" fmla="*/ 22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6" h="433">
                  <a:moveTo>
                    <a:pt x="114" y="139"/>
                  </a:moveTo>
                  <a:lnTo>
                    <a:pt x="114" y="205"/>
                  </a:lnTo>
                  <a:lnTo>
                    <a:pt x="143" y="205"/>
                  </a:lnTo>
                  <a:lnTo>
                    <a:pt x="164" y="177"/>
                  </a:lnTo>
                  <a:cubicBezTo>
                    <a:pt x="171" y="184"/>
                    <a:pt x="180" y="194"/>
                    <a:pt x="191" y="208"/>
                  </a:cubicBezTo>
                  <a:lnTo>
                    <a:pt x="186" y="218"/>
                  </a:lnTo>
                  <a:lnTo>
                    <a:pt x="114" y="218"/>
                  </a:lnTo>
                  <a:lnTo>
                    <a:pt x="114" y="360"/>
                  </a:lnTo>
                  <a:lnTo>
                    <a:pt x="121" y="359"/>
                  </a:lnTo>
                  <a:cubicBezTo>
                    <a:pt x="142" y="353"/>
                    <a:pt x="168" y="346"/>
                    <a:pt x="196" y="337"/>
                  </a:cubicBezTo>
                  <a:lnTo>
                    <a:pt x="200" y="348"/>
                  </a:lnTo>
                  <a:cubicBezTo>
                    <a:pt x="135" y="375"/>
                    <a:pt x="81" y="395"/>
                    <a:pt x="37" y="407"/>
                  </a:cubicBezTo>
                  <a:cubicBezTo>
                    <a:pt x="35" y="420"/>
                    <a:pt x="32" y="427"/>
                    <a:pt x="28" y="427"/>
                  </a:cubicBezTo>
                  <a:cubicBezTo>
                    <a:pt x="21" y="427"/>
                    <a:pt x="14" y="413"/>
                    <a:pt x="7" y="385"/>
                  </a:cubicBezTo>
                  <a:cubicBezTo>
                    <a:pt x="35" y="379"/>
                    <a:pt x="63" y="373"/>
                    <a:pt x="88" y="367"/>
                  </a:cubicBezTo>
                  <a:lnTo>
                    <a:pt x="88" y="218"/>
                  </a:lnTo>
                  <a:lnTo>
                    <a:pt x="17" y="218"/>
                  </a:lnTo>
                  <a:lnTo>
                    <a:pt x="12" y="205"/>
                  </a:lnTo>
                  <a:lnTo>
                    <a:pt x="88" y="205"/>
                  </a:lnTo>
                  <a:lnTo>
                    <a:pt x="88" y="139"/>
                  </a:lnTo>
                  <a:lnTo>
                    <a:pt x="51" y="139"/>
                  </a:lnTo>
                  <a:cubicBezTo>
                    <a:pt x="38" y="155"/>
                    <a:pt x="24" y="170"/>
                    <a:pt x="9" y="184"/>
                  </a:cubicBezTo>
                  <a:lnTo>
                    <a:pt x="0" y="176"/>
                  </a:lnTo>
                  <a:cubicBezTo>
                    <a:pt x="43" y="124"/>
                    <a:pt x="72" y="66"/>
                    <a:pt x="89" y="0"/>
                  </a:cubicBezTo>
                  <a:cubicBezTo>
                    <a:pt x="118" y="4"/>
                    <a:pt x="133" y="10"/>
                    <a:pt x="133" y="16"/>
                  </a:cubicBezTo>
                  <a:cubicBezTo>
                    <a:pt x="133" y="19"/>
                    <a:pt x="126" y="23"/>
                    <a:pt x="113" y="27"/>
                  </a:cubicBezTo>
                  <a:cubicBezTo>
                    <a:pt x="138" y="39"/>
                    <a:pt x="161" y="53"/>
                    <a:pt x="180" y="70"/>
                  </a:cubicBezTo>
                  <a:cubicBezTo>
                    <a:pt x="198" y="86"/>
                    <a:pt x="206" y="99"/>
                    <a:pt x="206" y="109"/>
                  </a:cubicBezTo>
                  <a:cubicBezTo>
                    <a:pt x="206" y="120"/>
                    <a:pt x="201" y="125"/>
                    <a:pt x="191" y="125"/>
                  </a:cubicBezTo>
                  <a:cubicBezTo>
                    <a:pt x="186" y="125"/>
                    <a:pt x="181" y="120"/>
                    <a:pt x="175" y="111"/>
                  </a:cubicBezTo>
                  <a:cubicBezTo>
                    <a:pt x="158" y="82"/>
                    <a:pt x="135" y="57"/>
                    <a:pt x="108" y="37"/>
                  </a:cubicBezTo>
                  <a:cubicBezTo>
                    <a:pt x="94" y="72"/>
                    <a:pt x="78" y="102"/>
                    <a:pt x="60" y="127"/>
                  </a:cubicBezTo>
                  <a:lnTo>
                    <a:pt x="127" y="127"/>
                  </a:lnTo>
                  <a:lnTo>
                    <a:pt x="147" y="101"/>
                  </a:lnTo>
                  <a:cubicBezTo>
                    <a:pt x="152" y="106"/>
                    <a:pt x="161" y="115"/>
                    <a:pt x="174" y="129"/>
                  </a:cubicBezTo>
                  <a:lnTo>
                    <a:pt x="168" y="139"/>
                  </a:lnTo>
                  <a:lnTo>
                    <a:pt x="114" y="139"/>
                  </a:lnTo>
                  <a:close/>
                  <a:moveTo>
                    <a:pt x="257" y="237"/>
                  </a:moveTo>
                  <a:lnTo>
                    <a:pt x="367" y="237"/>
                  </a:lnTo>
                  <a:lnTo>
                    <a:pt x="385" y="214"/>
                  </a:lnTo>
                  <a:cubicBezTo>
                    <a:pt x="404" y="230"/>
                    <a:pt x="414" y="239"/>
                    <a:pt x="414" y="243"/>
                  </a:cubicBezTo>
                  <a:cubicBezTo>
                    <a:pt x="414" y="245"/>
                    <a:pt x="413" y="246"/>
                    <a:pt x="410" y="249"/>
                  </a:cubicBezTo>
                  <a:lnTo>
                    <a:pt x="399" y="256"/>
                  </a:lnTo>
                  <a:lnTo>
                    <a:pt x="399" y="433"/>
                  </a:lnTo>
                  <a:lnTo>
                    <a:pt x="370" y="433"/>
                  </a:lnTo>
                  <a:lnTo>
                    <a:pt x="370" y="397"/>
                  </a:lnTo>
                  <a:lnTo>
                    <a:pt x="253" y="397"/>
                  </a:lnTo>
                  <a:lnTo>
                    <a:pt x="253" y="433"/>
                  </a:lnTo>
                  <a:lnTo>
                    <a:pt x="225" y="433"/>
                  </a:lnTo>
                  <a:lnTo>
                    <a:pt x="225" y="220"/>
                  </a:lnTo>
                  <a:cubicBezTo>
                    <a:pt x="235" y="225"/>
                    <a:pt x="246" y="230"/>
                    <a:pt x="257" y="237"/>
                  </a:cubicBezTo>
                  <a:close/>
                  <a:moveTo>
                    <a:pt x="253" y="248"/>
                  </a:moveTo>
                  <a:lnTo>
                    <a:pt x="253" y="384"/>
                  </a:lnTo>
                  <a:lnTo>
                    <a:pt x="370" y="384"/>
                  </a:lnTo>
                  <a:lnTo>
                    <a:pt x="370" y="248"/>
                  </a:lnTo>
                  <a:lnTo>
                    <a:pt x="253" y="248"/>
                  </a:lnTo>
                  <a:close/>
                  <a:moveTo>
                    <a:pt x="27" y="244"/>
                  </a:moveTo>
                  <a:cubicBezTo>
                    <a:pt x="54" y="273"/>
                    <a:pt x="67" y="301"/>
                    <a:pt x="67" y="328"/>
                  </a:cubicBezTo>
                  <a:cubicBezTo>
                    <a:pt x="67" y="342"/>
                    <a:pt x="62" y="350"/>
                    <a:pt x="52" y="350"/>
                  </a:cubicBezTo>
                  <a:cubicBezTo>
                    <a:pt x="43" y="350"/>
                    <a:pt x="39" y="346"/>
                    <a:pt x="39" y="337"/>
                  </a:cubicBezTo>
                  <a:lnTo>
                    <a:pt x="39" y="323"/>
                  </a:lnTo>
                  <a:cubicBezTo>
                    <a:pt x="39" y="300"/>
                    <a:pt x="32" y="275"/>
                    <a:pt x="18" y="249"/>
                  </a:cubicBezTo>
                  <a:lnTo>
                    <a:pt x="27" y="244"/>
                  </a:lnTo>
                  <a:close/>
                  <a:moveTo>
                    <a:pt x="129" y="337"/>
                  </a:moveTo>
                  <a:cubicBezTo>
                    <a:pt x="140" y="305"/>
                    <a:pt x="148" y="271"/>
                    <a:pt x="153" y="235"/>
                  </a:cubicBezTo>
                  <a:cubicBezTo>
                    <a:pt x="179" y="241"/>
                    <a:pt x="192" y="247"/>
                    <a:pt x="192" y="254"/>
                  </a:cubicBezTo>
                  <a:cubicBezTo>
                    <a:pt x="192" y="258"/>
                    <a:pt x="187" y="261"/>
                    <a:pt x="176" y="263"/>
                  </a:cubicBezTo>
                  <a:cubicBezTo>
                    <a:pt x="164" y="293"/>
                    <a:pt x="152" y="319"/>
                    <a:pt x="139" y="341"/>
                  </a:cubicBezTo>
                  <a:lnTo>
                    <a:pt x="129" y="337"/>
                  </a:lnTo>
                  <a:close/>
                  <a:moveTo>
                    <a:pt x="341" y="9"/>
                  </a:moveTo>
                  <a:cubicBezTo>
                    <a:pt x="364" y="84"/>
                    <a:pt x="399" y="144"/>
                    <a:pt x="446" y="190"/>
                  </a:cubicBezTo>
                  <a:cubicBezTo>
                    <a:pt x="437" y="197"/>
                    <a:pt x="428" y="207"/>
                    <a:pt x="421" y="219"/>
                  </a:cubicBezTo>
                  <a:cubicBezTo>
                    <a:pt x="379" y="169"/>
                    <a:pt x="349" y="101"/>
                    <a:pt x="329" y="14"/>
                  </a:cubicBezTo>
                  <a:lnTo>
                    <a:pt x="341" y="9"/>
                  </a:lnTo>
                  <a:close/>
                  <a:moveTo>
                    <a:pt x="189" y="226"/>
                  </a:moveTo>
                  <a:cubicBezTo>
                    <a:pt x="223" y="174"/>
                    <a:pt x="247" y="103"/>
                    <a:pt x="261" y="14"/>
                  </a:cubicBezTo>
                  <a:cubicBezTo>
                    <a:pt x="292" y="22"/>
                    <a:pt x="307" y="29"/>
                    <a:pt x="307" y="35"/>
                  </a:cubicBezTo>
                  <a:cubicBezTo>
                    <a:pt x="307" y="39"/>
                    <a:pt x="300" y="42"/>
                    <a:pt x="287" y="45"/>
                  </a:cubicBezTo>
                  <a:cubicBezTo>
                    <a:pt x="269" y="123"/>
                    <a:pt x="240" y="186"/>
                    <a:pt x="201" y="234"/>
                  </a:cubicBezTo>
                  <a:lnTo>
                    <a:pt x="189" y="22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30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8442325" y="5367338"/>
              <a:ext cx="125413" cy="131763"/>
            </a:xfrm>
            <a:custGeom>
              <a:avLst/>
              <a:gdLst>
                <a:gd name="T0" fmla="*/ 154 w 419"/>
                <a:gd name="T1" fmla="*/ 125 h 430"/>
                <a:gd name="T2" fmla="*/ 185 w 419"/>
                <a:gd name="T3" fmla="*/ 125 h 430"/>
                <a:gd name="T4" fmla="*/ 194 w 419"/>
                <a:gd name="T5" fmla="*/ 78 h 430"/>
                <a:gd name="T6" fmla="*/ 195 w 419"/>
                <a:gd name="T7" fmla="*/ 71 h 430"/>
                <a:gd name="T8" fmla="*/ 5 w 419"/>
                <a:gd name="T9" fmla="*/ 71 h 430"/>
                <a:gd name="T10" fmla="*/ 0 w 419"/>
                <a:gd name="T11" fmla="*/ 59 h 430"/>
                <a:gd name="T12" fmla="*/ 197 w 419"/>
                <a:gd name="T13" fmla="*/ 59 h 430"/>
                <a:gd name="T14" fmla="*/ 205 w 419"/>
                <a:gd name="T15" fmla="*/ 0 h 430"/>
                <a:gd name="T16" fmla="*/ 250 w 419"/>
                <a:gd name="T17" fmla="*/ 15 h 430"/>
                <a:gd name="T18" fmla="*/ 230 w 419"/>
                <a:gd name="T19" fmla="*/ 26 h 430"/>
                <a:gd name="T20" fmla="*/ 225 w 419"/>
                <a:gd name="T21" fmla="*/ 59 h 430"/>
                <a:gd name="T22" fmla="*/ 349 w 419"/>
                <a:gd name="T23" fmla="*/ 59 h 430"/>
                <a:gd name="T24" fmla="*/ 376 w 419"/>
                <a:gd name="T25" fmla="*/ 26 h 430"/>
                <a:gd name="T26" fmla="*/ 406 w 419"/>
                <a:gd name="T27" fmla="*/ 55 h 430"/>
                <a:gd name="T28" fmla="*/ 412 w 419"/>
                <a:gd name="T29" fmla="*/ 61 h 430"/>
                <a:gd name="T30" fmla="*/ 406 w 419"/>
                <a:gd name="T31" fmla="*/ 71 h 430"/>
                <a:gd name="T32" fmla="*/ 224 w 419"/>
                <a:gd name="T33" fmla="*/ 71 h 430"/>
                <a:gd name="T34" fmla="*/ 213 w 419"/>
                <a:gd name="T35" fmla="*/ 125 h 430"/>
                <a:gd name="T36" fmla="*/ 314 w 419"/>
                <a:gd name="T37" fmla="*/ 125 h 430"/>
                <a:gd name="T38" fmla="*/ 332 w 419"/>
                <a:gd name="T39" fmla="*/ 104 h 430"/>
                <a:gd name="T40" fmla="*/ 361 w 419"/>
                <a:gd name="T41" fmla="*/ 132 h 430"/>
                <a:gd name="T42" fmla="*/ 356 w 419"/>
                <a:gd name="T43" fmla="*/ 139 h 430"/>
                <a:gd name="T44" fmla="*/ 345 w 419"/>
                <a:gd name="T45" fmla="*/ 147 h 430"/>
                <a:gd name="T46" fmla="*/ 345 w 419"/>
                <a:gd name="T47" fmla="*/ 354 h 430"/>
                <a:gd name="T48" fmla="*/ 317 w 419"/>
                <a:gd name="T49" fmla="*/ 354 h 430"/>
                <a:gd name="T50" fmla="*/ 317 w 419"/>
                <a:gd name="T51" fmla="*/ 330 h 430"/>
                <a:gd name="T52" fmla="*/ 146 w 419"/>
                <a:gd name="T53" fmla="*/ 330 h 430"/>
                <a:gd name="T54" fmla="*/ 146 w 419"/>
                <a:gd name="T55" fmla="*/ 357 h 430"/>
                <a:gd name="T56" fmla="*/ 119 w 419"/>
                <a:gd name="T57" fmla="*/ 357 h 430"/>
                <a:gd name="T58" fmla="*/ 119 w 419"/>
                <a:gd name="T59" fmla="*/ 109 h 430"/>
                <a:gd name="T60" fmla="*/ 149 w 419"/>
                <a:gd name="T61" fmla="*/ 122 h 430"/>
                <a:gd name="T62" fmla="*/ 154 w 419"/>
                <a:gd name="T63" fmla="*/ 125 h 430"/>
                <a:gd name="T64" fmla="*/ 146 w 419"/>
                <a:gd name="T65" fmla="*/ 137 h 430"/>
                <a:gd name="T66" fmla="*/ 146 w 419"/>
                <a:gd name="T67" fmla="*/ 187 h 430"/>
                <a:gd name="T68" fmla="*/ 317 w 419"/>
                <a:gd name="T69" fmla="*/ 187 h 430"/>
                <a:gd name="T70" fmla="*/ 317 w 419"/>
                <a:gd name="T71" fmla="*/ 137 h 430"/>
                <a:gd name="T72" fmla="*/ 146 w 419"/>
                <a:gd name="T73" fmla="*/ 137 h 430"/>
                <a:gd name="T74" fmla="*/ 317 w 419"/>
                <a:gd name="T75" fmla="*/ 317 h 430"/>
                <a:gd name="T76" fmla="*/ 317 w 419"/>
                <a:gd name="T77" fmla="*/ 262 h 430"/>
                <a:gd name="T78" fmla="*/ 146 w 419"/>
                <a:gd name="T79" fmla="*/ 262 h 430"/>
                <a:gd name="T80" fmla="*/ 146 w 419"/>
                <a:gd name="T81" fmla="*/ 317 h 430"/>
                <a:gd name="T82" fmla="*/ 317 w 419"/>
                <a:gd name="T83" fmla="*/ 317 h 430"/>
                <a:gd name="T84" fmla="*/ 317 w 419"/>
                <a:gd name="T85" fmla="*/ 250 h 430"/>
                <a:gd name="T86" fmla="*/ 317 w 419"/>
                <a:gd name="T87" fmla="*/ 198 h 430"/>
                <a:gd name="T88" fmla="*/ 146 w 419"/>
                <a:gd name="T89" fmla="*/ 198 h 430"/>
                <a:gd name="T90" fmla="*/ 146 w 419"/>
                <a:gd name="T91" fmla="*/ 250 h 430"/>
                <a:gd name="T92" fmla="*/ 317 w 419"/>
                <a:gd name="T93" fmla="*/ 250 h 430"/>
                <a:gd name="T94" fmla="*/ 53 w 419"/>
                <a:gd name="T95" fmla="*/ 397 h 430"/>
                <a:gd name="T96" fmla="*/ 53 w 419"/>
                <a:gd name="T97" fmla="*/ 430 h 430"/>
                <a:gd name="T98" fmla="*/ 24 w 419"/>
                <a:gd name="T99" fmla="*/ 430 h 430"/>
                <a:gd name="T100" fmla="*/ 24 w 419"/>
                <a:gd name="T101" fmla="*/ 141 h 430"/>
                <a:gd name="T102" fmla="*/ 71 w 419"/>
                <a:gd name="T103" fmla="*/ 154 h 430"/>
                <a:gd name="T104" fmla="*/ 53 w 419"/>
                <a:gd name="T105" fmla="*/ 166 h 430"/>
                <a:gd name="T106" fmla="*/ 53 w 419"/>
                <a:gd name="T107" fmla="*/ 386 h 430"/>
                <a:gd name="T108" fmla="*/ 359 w 419"/>
                <a:gd name="T109" fmla="*/ 386 h 430"/>
                <a:gd name="T110" fmla="*/ 384 w 419"/>
                <a:gd name="T111" fmla="*/ 351 h 430"/>
                <a:gd name="T112" fmla="*/ 393 w 419"/>
                <a:gd name="T113" fmla="*/ 359 h 430"/>
                <a:gd name="T114" fmla="*/ 419 w 419"/>
                <a:gd name="T115" fmla="*/ 389 h 430"/>
                <a:gd name="T116" fmla="*/ 414 w 419"/>
                <a:gd name="T117" fmla="*/ 397 h 430"/>
                <a:gd name="T118" fmla="*/ 53 w 419"/>
                <a:gd name="T119" fmla="*/ 39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9" h="430">
                  <a:moveTo>
                    <a:pt x="154" y="125"/>
                  </a:moveTo>
                  <a:lnTo>
                    <a:pt x="185" y="125"/>
                  </a:lnTo>
                  <a:cubicBezTo>
                    <a:pt x="188" y="108"/>
                    <a:pt x="191" y="92"/>
                    <a:pt x="194" y="78"/>
                  </a:cubicBezTo>
                  <a:lnTo>
                    <a:pt x="195" y="71"/>
                  </a:lnTo>
                  <a:lnTo>
                    <a:pt x="5" y="71"/>
                  </a:lnTo>
                  <a:lnTo>
                    <a:pt x="0" y="59"/>
                  </a:lnTo>
                  <a:lnTo>
                    <a:pt x="197" y="59"/>
                  </a:lnTo>
                  <a:cubicBezTo>
                    <a:pt x="202" y="22"/>
                    <a:pt x="204" y="3"/>
                    <a:pt x="205" y="0"/>
                  </a:cubicBezTo>
                  <a:cubicBezTo>
                    <a:pt x="235" y="2"/>
                    <a:pt x="250" y="7"/>
                    <a:pt x="250" y="15"/>
                  </a:cubicBezTo>
                  <a:cubicBezTo>
                    <a:pt x="250" y="19"/>
                    <a:pt x="243" y="23"/>
                    <a:pt x="230" y="26"/>
                  </a:cubicBezTo>
                  <a:cubicBezTo>
                    <a:pt x="229" y="31"/>
                    <a:pt x="228" y="42"/>
                    <a:pt x="225" y="59"/>
                  </a:cubicBezTo>
                  <a:lnTo>
                    <a:pt x="349" y="59"/>
                  </a:lnTo>
                  <a:lnTo>
                    <a:pt x="376" y="26"/>
                  </a:lnTo>
                  <a:cubicBezTo>
                    <a:pt x="387" y="34"/>
                    <a:pt x="397" y="44"/>
                    <a:pt x="406" y="55"/>
                  </a:cubicBezTo>
                  <a:lnTo>
                    <a:pt x="412" y="61"/>
                  </a:lnTo>
                  <a:lnTo>
                    <a:pt x="406" y="71"/>
                  </a:lnTo>
                  <a:lnTo>
                    <a:pt x="224" y="71"/>
                  </a:lnTo>
                  <a:cubicBezTo>
                    <a:pt x="219" y="93"/>
                    <a:pt x="216" y="111"/>
                    <a:pt x="213" y="125"/>
                  </a:cubicBezTo>
                  <a:lnTo>
                    <a:pt x="314" y="125"/>
                  </a:lnTo>
                  <a:lnTo>
                    <a:pt x="332" y="104"/>
                  </a:lnTo>
                  <a:cubicBezTo>
                    <a:pt x="352" y="118"/>
                    <a:pt x="361" y="128"/>
                    <a:pt x="361" y="132"/>
                  </a:cubicBezTo>
                  <a:cubicBezTo>
                    <a:pt x="361" y="135"/>
                    <a:pt x="360" y="137"/>
                    <a:pt x="356" y="139"/>
                  </a:cubicBezTo>
                  <a:lnTo>
                    <a:pt x="345" y="147"/>
                  </a:lnTo>
                  <a:lnTo>
                    <a:pt x="345" y="354"/>
                  </a:lnTo>
                  <a:lnTo>
                    <a:pt x="317" y="354"/>
                  </a:lnTo>
                  <a:lnTo>
                    <a:pt x="317" y="330"/>
                  </a:lnTo>
                  <a:lnTo>
                    <a:pt x="146" y="330"/>
                  </a:lnTo>
                  <a:lnTo>
                    <a:pt x="146" y="357"/>
                  </a:lnTo>
                  <a:lnTo>
                    <a:pt x="119" y="357"/>
                  </a:lnTo>
                  <a:lnTo>
                    <a:pt x="119" y="109"/>
                  </a:lnTo>
                  <a:cubicBezTo>
                    <a:pt x="129" y="113"/>
                    <a:pt x="139" y="117"/>
                    <a:pt x="149" y="122"/>
                  </a:cubicBezTo>
                  <a:lnTo>
                    <a:pt x="154" y="125"/>
                  </a:lnTo>
                  <a:close/>
                  <a:moveTo>
                    <a:pt x="146" y="137"/>
                  </a:moveTo>
                  <a:lnTo>
                    <a:pt x="146" y="187"/>
                  </a:lnTo>
                  <a:lnTo>
                    <a:pt x="317" y="187"/>
                  </a:lnTo>
                  <a:lnTo>
                    <a:pt x="317" y="137"/>
                  </a:lnTo>
                  <a:lnTo>
                    <a:pt x="146" y="137"/>
                  </a:lnTo>
                  <a:close/>
                  <a:moveTo>
                    <a:pt x="317" y="317"/>
                  </a:moveTo>
                  <a:lnTo>
                    <a:pt x="317" y="262"/>
                  </a:lnTo>
                  <a:lnTo>
                    <a:pt x="146" y="262"/>
                  </a:lnTo>
                  <a:lnTo>
                    <a:pt x="146" y="317"/>
                  </a:lnTo>
                  <a:lnTo>
                    <a:pt x="317" y="317"/>
                  </a:lnTo>
                  <a:close/>
                  <a:moveTo>
                    <a:pt x="317" y="250"/>
                  </a:moveTo>
                  <a:lnTo>
                    <a:pt x="317" y="198"/>
                  </a:lnTo>
                  <a:lnTo>
                    <a:pt x="146" y="198"/>
                  </a:lnTo>
                  <a:lnTo>
                    <a:pt x="146" y="250"/>
                  </a:lnTo>
                  <a:lnTo>
                    <a:pt x="317" y="250"/>
                  </a:lnTo>
                  <a:close/>
                  <a:moveTo>
                    <a:pt x="53" y="397"/>
                  </a:moveTo>
                  <a:lnTo>
                    <a:pt x="53" y="430"/>
                  </a:lnTo>
                  <a:lnTo>
                    <a:pt x="24" y="430"/>
                  </a:lnTo>
                  <a:lnTo>
                    <a:pt x="24" y="141"/>
                  </a:lnTo>
                  <a:cubicBezTo>
                    <a:pt x="55" y="142"/>
                    <a:pt x="71" y="147"/>
                    <a:pt x="71" y="154"/>
                  </a:cubicBezTo>
                  <a:cubicBezTo>
                    <a:pt x="71" y="158"/>
                    <a:pt x="65" y="162"/>
                    <a:pt x="53" y="166"/>
                  </a:cubicBezTo>
                  <a:lnTo>
                    <a:pt x="53" y="386"/>
                  </a:lnTo>
                  <a:lnTo>
                    <a:pt x="359" y="386"/>
                  </a:lnTo>
                  <a:lnTo>
                    <a:pt x="384" y="351"/>
                  </a:lnTo>
                  <a:cubicBezTo>
                    <a:pt x="387" y="354"/>
                    <a:pt x="390" y="357"/>
                    <a:pt x="393" y="359"/>
                  </a:cubicBezTo>
                  <a:cubicBezTo>
                    <a:pt x="401" y="366"/>
                    <a:pt x="409" y="376"/>
                    <a:pt x="419" y="389"/>
                  </a:cubicBezTo>
                  <a:lnTo>
                    <a:pt x="414" y="397"/>
                  </a:lnTo>
                  <a:lnTo>
                    <a:pt x="53" y="39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30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8580438" y="5368925"/>
              <a:ext cx="134938" cy="130175"/>
            </a:xfrm>
            <a:custGeom>
              <a:avLst/>
              <a:gdLst>
                <a:gd name="T0" fmla="*/ 90 w 448"/>
                <a:gd name="T1" fmla="*/ 122 h 424"/>
                <a:gd name="T2" fmla="*/ 0 w 448"/>
                <a:gd name="T3" fmla="*/ 417 h 424"/>
                <a:gd name="T4" fmla="*/ 62 w 448"/>
                <a:gd name="T5" fmla="*/ 9 h 424"/>
                <a:gd name="T6" fmla="*/ 78 w 448"/>
                <a:gd name="T7" fmla="*/ 15 h 424"/>
                <a:gd name="T8" fmla="*/ 339 w 448"/>
                <a:gd name="T9" fmla="*/ 23 h 424"/>
                <a:gd name="T10" fmla="*/ 388 w 448"/>
                <a:gd name="T11" fmla="*/ 29 h 424"/>
                <a:gd name="T12" fmla="*/ 371 w 448"/>
                <a:gd name="T13" fmla="*/ 42 h 424"/>
                <a:gd name="T14" fmla="*/ 392 w 448"/>
                <a:gd name="T15" fmla="*/ 318 h 424"/>
                <a:gd name="T16" fmla="*/ 426 w 448"/>
                <a:gd name="T17" fmla="*/ 267 h 424"/>
                <a:gd name="T18" fmla="*/ 437 w 448"/>
                <a:gd name="T19" fmla="*/ 289 h 424"/>
                <a:gd name="T20" fmla="*/ 448 w 448"/>
                <a:gd name="T21" fmla="*/ 396 h 424"/>
                <a:gd name="T22" fmla="*/ 404 w 448"/>
                <a:gd name="T23" fmla="*/ 403 h 424"/>
                <a:gd name="T24" fmla="*/ 342 w 448"/>
                <a:gd name="T25" fmla="*/ 34 h 424"/>
                <a:gd name="T26" fmla="*/ 201 w 448"/>
                <a:gd name="T27" fmla="*/ 163 h 424"/>
                <a:gd name="T28" fmla="*/ 112 w 448"/>
                <a:gd name="T29" fmla="*/ 109 h 424"/>
                <a:gd name="T30" fmla="*/ 282 w 448"/>
                <a:gd name="T31" fmla="*/ 60 h 424"/>
                <a:gd name="T32" fmla="*/ 303 w 448"/>
                <a:gd name="T33" fmla="*/ 90 h 424"/>
                <a:gd name="T34" fmla="*/ 227 w 448"/>
                <a:gd name="T35" fmla="*/ 98 h 424"/>
                <a:gd name="T36" fmla="*/ 277 w 448"/>
                <a:gd name="T37" fmla="*/ 163 h 424"/>
                <a:gd name="T38" fmla="*/ 320 w 448"/>
                <a:gd name="T39" fmla="*/ 172 h 424"/>
                <a:gd name="T40" fmla="*/ 307 w 448"/>
                <a:gd name="T41" fmla="*/ 183 h 424"/>
                <a:gd name="T42" fmla="*/ 281 w 448"/>
                <a:gd name="T43" fmla="*/ 288 h 424"/>
                <a:gd name="T44" fmla="*/ 227 w 448"/>
                <a:gd name="T45" fmla="*/ 266 h 424"/>
                <a:gd name="T46" fmla="*/ 289 w 448"/>
                <a:gd name="T47" fmla="*/ 353 h 424"/>
                <a:gd name="T48" fmla="*/ 266 w 448"/>
                <a:gd name="T49" fmla="*/ 306 h 424"/>
                <a:gd name="T50" fmla="*/ 349 w 448"/>
                <a:gd name="T51" fmla="*/ 390 h 424"/>
                <a:gd name="T52" fmla="*/ 319 w 448"/>
                <a:gd name="T53" fmla="*/ 395 h 424"/>
                <a:gd name="T54" fmla="*/ 116 w 448"/>
                <a:gd name="T55" fmla="*/ 393 h 424"/>
                <a:gd name="T56" fmla="*/ 89 w 448"/>
                <a:gd name="T57" fmla="*/ 365 h 424"/>
                <a:gd name="T58" fmla="*/ 201 w 448"/>
                <a:gd name="T59" fmla="*/ 360 h 424"/>
                <a:gd name="T60" fmla="*/ 151 w 448"/>
                <a:gd name="T61" fmla="*/ 266 h 424"/>
                <a:gd name="T62" fmla="*/ 125 w 448"/>
                <a:gd name="T63" fmla="*/ 297 h 424"/>
                <a:gd name="T64" fmla="*/ 156 w 448"/>
                <a:gd name="T65" fmla="*/ 163 h 424"/>
                <a:gd name="T66" fmla="*/ 201 w 448"/>
                <a:gd name="T67" fmla="*/ 175 h 424"/>
                <a:gd name="T68" fmla="*/ 151 w 448"/>
                <a:gd name="T69" fmla="*/ 254 h 424"/>
                <a:gd name="T70" fmla="*/ 201 w 448"/>
                <a:gd name="T71" fmla="*/ 175 h 424"/>
                <a:gd name="T72" fmla="*/ 227 w 448"/>
                <a:gd name="T73" fmla="*/ 254 h 424"/>
                <a:gd name="T74" fmla="*/ 281 w 448"/>
                <a:gd name="T75" fmla="*/ 17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8" h="424">
                  <a:moveTo>
                    <a:pt x="90" y="34"/>
                  </a:moveTo>
                  <a:lnTo>
                    <a:pt x="90" y="122"/>
                  </a:lnTo>
                  <a:cubicBezTo>
                    <a:pt x="90" y="265"/>
                    <a:pt x="64" y="366"/>
                    <a:pt x="10" y="424"/>
                  </a:cubicBezTo>
                  <a:lnTo>
                    <a:pt x="0" y="417"/>
                  </a:lnTo>
                  <a:cubicBezTo>
                    <a:pt x="41" y="354"/>
                    <a:pt x="62" y="256"/>
                    <a:pt x="62" y="122"/>
                  </a:cubicBezTo>
                  <a:lnTo>
                    <a:pt x="62" y="9"/>
                  </a:lnTo>
                  <a:cubicBezTo>
                    <a:pt x="62" y="9"/>
                    <a:pt x="64" y="10"/>
                    <a:pt x="68" y="11"/>
                  </a:cubicBezTo>
                  <a:cubicBezTo>
                    <a:pt x="71" y="13"/>
                    <a:pt x="75" y="14"/>
                    <a:pt x="78" y="15"/>
                  </a:cubicBezTo>
                  <a:cubicBezTo>
                    <a:pt x="81" y="17"/>
                    <a:pt x="87" y="19"/>
                    <a:pt x="94" y="23"/>
                  </a:cubicBezTo>
                  <a:lnTo>
                    <a:pt x="339" y="23"/>
                  </a:lnTo>
                  <a:lnTo>
                    <a:pt x="358" y="0"/>
                  </a:lnTo>
                  <a:cubicBezTo>
                    <a:pt x="378" y="15"/>
                    <a:pt x="388" y="25"/>
                    <a:pt x="388" y="29"/>
                  </a:cubicBezTo>
                  <a:cubicBezTo>
                    <a:pt x="388" y="32"/>
                    <a:pt x="386" y="34"/>
                    <a:pt x="383" y="36"/>
                  </a:cubicBezTo>
                  <a:lnTo>
                    <a:pt x="371" y="42"/>
                  </a:lnTo>
                  <a:lnTo>
                    <a:pt x="371" y="86"/>
                  </a:lnTo>
                  <a:cubicBezTo>
                    <a:pt x="371" y="193"/>
                    <a:pt x="378" y="270"/>
                    <a:pt x="392" y="318"/>
                  </a:cubicBezTo>
                  <a:cubicBezTo>
                    <a:pt x="400" y="344"/>
                    <a:pt x="406" y="357"/>
                    <a:pt x="410" y="357"/>
                  </a:cubicBezTo>
                  <a:cubicBezTo>
                    <a:pt x="415" y="357"/>
                    <a:pt x="420" y="327"/>
                    <a:pt x="426" y="267"/>
                  </a:cubicBezTo>
                  <a:lnTo>
                    <a:pt x="438" y="274"/>
                  </a:lnTo>
                  <a:lnTo>
                    <a:pt x="437" y="289"/>
                  </a:lnTo>
                  <a:cubicBezTo>
                    <a:pt x="436" y="318"/>
                    <a:pt x="435" y="337"/>
                    <a:pt x="435" y="345"/>
                  </a:cubicBezTo>
                  <a:cubicBezTo>
                    <a:pt x="435" y="375"/>
                    <a:pt x="439" y="392"/>
                    <a:pt x="448" y="396"/>
                  </a:cubicBezTo>
                  <a:cubicBezTo>
                    <a:pt x="445" y="410"/>
                    <a:pt x="438" y="416"/>
                    <a:pt x="428" y="416"/>
                  </a:cubicBezTo>
                  <a:cubicBezTo>
                    <a:pt x="421" y="416"/>
                    <a:pt x="413" y="412"/>
                    <a:pt x="404" y="403"/>
                  </a:cubicBezTo>
                  <a:cubicBezTo>
                    <a:pt x="363" y="360"/>
                    <a:pt x="342" y="255"/>
                    <a:pt x="342" y="86"/>
                  </a:cubicBezTo>
                  <a:lnTo>
                    <a:pt x="342" y="34"/>
                  </a:lnTo>
                  <a:lnTo>
                    <a:pt x="90" y="34"/>
                  </a:lnTo>
                  <a:close/>
                  <a:moveTo>
                    <a:pt x="201" y="163"/>
                  </a:moveTo>
                  <a:lnTo>
                    <a:pt x="201" y="102"/>
                  </a:lnTo>
                  <a:cubicBezTo>
                    <a:pt x="176" y="105"/>
                    <a:pt x="146" y="107"/>
                    <a:pt x="112" y="109"/>
                  </a:cubicBezTo>
                  <a:lnTo>
                    <a:pt x="108" y="98"/>
                  </a:lnTo>
                  <a:cubicBezTo>
                    <a:pt x="181" y="90"/>
                    <a:pt x="239" y="78"/>
                    <a:pt x="282" y="60"/>
                  </a:cubicBezTo>
                  <a:cubicBezTo>
                    <a:pt x="301" y="72"/>
                    <a:pt x="311" y="80"/>
                    <a:pt x="311" y="86"/>
                  </a:cubicBezTo>
                  <a:cubicBezTo>
                    <a:pt x="311" y="89"/>
                    <a:pt x="308" y="90"/>
                    <a:pt x="303" y="90"/>
                  </a:cubicBezTo>
                  <a:cubicBezTo>
                    <a:pt x="300" y="90"/>
                    <a:pt x="295" y="90"/>
                    <a:pt x="288" y="88"/>
                  </a:cubicBezTo>
                  <a:cubicBezTo>
                    <a:pt x="266" y="93"/>
                    <a:pt x="246" y="96"/>
                    <a:pt x="227" y="98"/>
                  </a:cubicBezTo>
                  <a:lnTo>
                    <a:pt x="227" y="163"/>
                  </a:lnTo>
                  <a:lnTo>
                    <a:pt x="277" y="163"/>
                  </a:lnTo>
                  <a:lnTo>
                    <a:pt x="293" y="143"/>
                  </a:lnTo>
                  <a:cubicBezTo>
                    <a:pt x="311" y="157"/>
                    <a:pt x="320" y="167"/>
                    <a:pt x="320" y="172"/>
                  </a:cubicBezTo>
                  <a:cubicBezTo>
                    <a:pt x="320" y="174"/>
                    <a:pt x="319" y="175"/>
                    <a:pt x="317" y="177"/>
                  </a:cubicBezTo>
                  <a:lnTo>
                    <a:pt x="307" y="183"/>
                  </a:lnTo>
                  <a:lnTo>
                    <a:pt x="307" y="288"/>
                  </a:lnTo>
                  <a:lnTo>
                    <a:pt x="281" y="288"/>
                  </a:lnTo>
                  <a:lnTo>
                    <a:pt x="281" y="266"/>
                  </a:lnTo>
                  <a:lnTo>
                    <a:pt x="227" y="266"/>
                  </a:lnTo>
                  <a:lnTo>
                    <a:pt x="227" y="358"/>
                  </a:lnTo>
                  <a:cubicBezTo>
                    <a:pt x="237" y="358"/>
                    <a:pt x="258" y="356"/>
                    <a:pt x="289" y="353"/>
                  </a:cubicBezTo>
                  <a:lnTo>
                    <a:pt x="301" y="351"/>
                  </a:lnTo>
                  <a:cubicBezTo>
                    <a:pt x="292" y="337"/>
                    <a:pt x="281" y="322"/>
                    <a:pt x="266" y="306"/>
                  </a:cubicBezTo>
                  <a:lnTo>
                    <a:pt x="274" y="297"/>
                  </a:lnTo>
                  <a:cubicBezTo>
                    <a:pt x="324" y="332"/>
                    <a:pt x="349" y="362"/>
                    <a:pt x="349" y="390"/>
                  </a:cubicBezTo>
                  <a:cubicBezTo>
                    <a:pt x="349" y="402"/>
                    <a:pt x="344" y="408"/>
                    <a:pt x="334" y="408"/>
                  </a:cubicBezTo>
                  <a:cubicBezTo>
                    <a:pt x="326" y="408"/>
                    <a:pt x="322" y="404"/>
                    <a:pt x="319" y="395"/>
                  </a:cubicBezTo>
                  <a:cubicBezTo>
                    <a:pt x="316" y="383"/>
                    <a:pt x="312" y="373"/>
                    <a:pt x="308" y="365"/>
                  </a:cubicBezTo>
                  <a:cubicBezTo>
                    <a:pt x="263" y="374"/>
                    <a:pt x="199" y="383"/>
                    <a:pt x="116" y="393"/>
                  </a:cubicBezTo>
                  <a:cubicBezTo>
                    <a:pt x="114" y="403"/>
                    <a:pt x="111" y="408"/>
                    <a:pt x="108" y="408"/>
                  </a:cubicBezTo>
                  <a:cubicBezTo>
                    <a:pt x="101" y="408"/>
                    <a:pt x="95" y="394"/>
                    <a:pt x="89" y="365"/>
                  </a:cubicBezTo>
                  <a:cubicBezTo>
                    <a:pt x="133" y="363"/>
                    <a:pt x="167" y="362"/>
                    <a:pt x="191" y="360"/>
                  </a:cubicBezTo>
                  <a:lnTo>
                    <a:pt x="201" y="360"/>
                  </a:lnTo>
                  <a:lnTo>
                    <a:pt x="201" y="266"/>
                  </a:lnTo>
                  <a:lnTo>
                    <a:pt x="151" y="266"/>
                  </a:lnTo>
                  <a:lnTo>
                    <a:pt x="151" y="297"/>
                  </a:lnTo>
                  <a:lnTo>
                    <a:pt x="125" y="297"/>
                  </a:lnTo>
                  <a:lnTo>
                    <a:pt x="125" y="149"/>
                  </a:lnTo>
                  <a:cubicBezTo>
                    <a:pt x="134" y="152"/>
                    <a:pt x="144" y="157"/>
                    <a:pt x="156" y="163"/>
                  </a:cubicBezTo>
                  <a:lnTo>
                    <a:pt x="201" y="163"/>
                  </a:lnTo>
                  <a:close/>
                  <a:moveTo>
                    <a:pt x="201" y="175"/>
                  </a:moveTo>
                  <a:lnTo>
                    <a:pt x="151" y="175"/>
                  </a:lnTo>
                  <a:lnTo>
                    <a:pt x="151" y="254"/>
                  </a:lnTo>
                  <a:lnTo>
                    <a:pt x="201" y="254"/>
                  </a:lnTo>
                  <a:lnTo>
                    <a:pt x="201" y="175"/>
                  </a:lnTo>
                  <a:close/>
                  <a:moveTo>
                    <a:pt x="227" y="175"/>
                  </a:moveTo>
                  <a:lnTo>
                    <a:pt x="227" y="254"/>
                  </a:lnTo>
                  <a:lnTo>
                    <a:pt x="281" y="254"/>
                  </a:lnTo>
                  <a:lnTo>
                    <a:pt x="281" y="175"/>
                  </a:lnTo>
                  <a:lnTo>
                    <a:pt x="227" y="1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305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8726488" y="5367338"/>
              <a:ext cx="130175" cy="131763"/>
            </a:xfrm>
            <a:custGeom>
              <a:avLst/>
              <a:gdLst>
                <a:gd name="T0" fmla="*/ 280 w 433"/>
                <a:gd name="T1" fmla="*/ 215 h 428"/>
                <a:gd name="T2" fmla="*/ 365 w 433"/>
                <a:gd name="T3" fmla="*/ 279 h 428"/>
                <a:gd name="T4" fmla="*/ 386 w 433"/>
                <a:gd name="T5" fmla="*/ 336 h 428"/>
                <a:gd name="T6" fmla="*/ 280 w 433"/>
                <a:gd name="T7" fmla="*/ 254 h 428"/>
                <a:gd name="T8" fmla="*/ 254 w 433"/>
                <a:gd name="T9" fmla="*/ 371 h 428"/>
                <a:gd name="T10" fmla="*/ 122 w 433"/>
                <a:gd name="T11" fmla="*/ 344 h 428"/>
                <a:gd name="T12" fmla="*/ 243 w 433"/>
                <a:gd name="T13" fmla="*/ 215 h 428"/>
                <a:gd name="T14" fmla="*/ 176 w 433"/>
                <a:gd name="T15" fmla="*/ 238 h 428"/>
                <a:gd name="T16" fmla="*/ 150 w 433"/>
                <a:gd name="T17" fmla="*/ 107 h 428"/>
                <a:gd name="T18" fmla="*/ 254 w 433"/>
                <a:gd name="T19" fmla="*/ 122 h 428"/>
                <a:gd name="T20" fmla="*/ 121 w 433"/>
                <a:gd name="T21" fmla="*/ 75 h 428"/>
                <a:gd name="T22" fmla="*/ 254 w 433"/>
                <a:gd name="T23" fmla="*/ 63 h 428"/>
                <a:gd name="T24" fmla="*/ 300 w 433"/>
                <a:gd name="T25" fmla="*/ 11 h 428"/>
                <a:gd name="T26" fmla="*/ 280 w 433"/>
                <a:gd name="T27" fmla="*/ 63 h 428"/>
                <a:gd name="T28" fmla="*/ 392 w 433"/>
                <a:gd name="T29" fmla="*/ 32 h 428"/>
                <a:gd name="T30" fmla="*/ 420 w 433"/>
                <a:gd name="T31" fmla="*/ 75 h 428"/>
                <a:gd name="T32" fmla="*/ 280 w 433"/>
                <a:gd name="T33" fmla="*/ 122 h 428"/>
                <a:gd name="T34" fmla="*/ 369 w 433"/>
                <a:gd name="T35" fmla="*/ 102 h 428"/>
                <a:gd name="T36" fmla="*/ 393 w 433"/>
                <a:gd name="T37" fmla="*/ 137 h 428"/>
                <a:gd name="T38" fmla="*/ 383 w 433"/>
                <a:gd name="T39" fmla="*/ 236 h 428"/>
                <a:gd name="T40" fmla="*/ 357 w 433"/>
                <a:gd name="T41" fmla="*/ 215 h 428"/>
                <a:gd name="T42" fmla="*/ 357 w 433"/>
                <a:gd name="T43" fmla="*/ 135 h 428"/>
                <a:gd name="T44" fmla="*/ 280 w 433"/>
                <a:gd name="T45" fmla="*/ 202 h 428"/>
                <a:gd name="T46" fmla="*/ 254 w 433"/>
                <a:gd name="T47" fmla="*/ 135 h 428"/>
                <a:gd name="T48" fmla="*/ 176 w 433"/>
                <a:gd name="T49" fmla="*/ 202 h 428"/>
                <a:gd name="T50" fmla="*/ 254 w 433"/>
                <a:gd name="T51" fmla="*/ 135 h 428"/>
                <a:gd name="T52" fmla="*/ 161 w 433"/>
                <a:gd name="T53" fmla="*/ 378 h 428"/>
                <a:gd name="T54" fmla="*/ 433 w 433"/>
                <a:gd name="T55" fmla="*/ 386 h 428"/>
                <a:gd name="T56" fmla="*/ 305 w 433"/>
                <a:gd name="T57" fmla="*/ 417 h 428"/>
                <a:gd name="T58" fmla="*/ 86 w 433"/>
                <a:gd name="T59" fmla="*/ 343 h 428"/>
                <a:gd name="T60" fmla="*/ 30 w 433"/>
                <a:gd name="T61" fmla="*/ 428 h 428"/>
                <a:gd name="T62" fmla="*/ 69 w 433"/>
                <a:gd name="T63" fmla="*/ 343 h 428"/>
                <a:gd name="T64" fmla="*/ 5 w 433"/>
                <a:gd name="T65" fmla="*/ 215 h 428"/>
                <a:gd name="T66" fmla="*/ 64 w 433"/>
                <a:gd name="T67" fmla="*/ 203 h 428"/>
                <a:gd name="T68" fmla="*/ 112 w 433"/>
                <a:gd name="T69" fmla="*/ 210 h 428"/>
                <a:gd name="T70" fmla="*/ 95 w 433"/>
                <a:gd name="T71" fmla="*/ 222 h 428"/>
                <a:gd name="T72" fmla="*/ 26 w 433"/>
                <a:gd name="T73" fmla="*/ 18 h 428"/>
                <a:gd name="T74" fmla="*/ 101 w 433"/>
                <a:gd name="T75" fmla="*/ 88 h 428"/>
                <a:gd name="T76" fmla="*/ 65 w 433"/>
                <a:gd name="T77" fmla="*/ 90 h 428"/>
                <a:gd name="T78" fmla="*/ 26 w 433"/>
                <a:gd name="T79" fmla="*/ 1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3" h="428">
                  <a:moveTo>
                    <a:pt x="357" y="215"/>
                  </a:moveTo>
                  <a:lnTo>
                    <a:pt x="280" y="215"/>
                  </a:lnTo>
                  <a:lnTo>
                    <a:pt x="280" y="240"/>
                  </a:lnTo>
                  <a:cubicBezTo>
                    <a:pt x="313" y="251"/>
                    <a:pt x="342" y="264"/>
                    <a:pt x="365" y="279"/>
                  </a:cubicBezTo>
                  <a:cubicBezTo>
                    <a:pt x="389" y="294"/>
                    <a:pt x="401" y="308"/>
                    <a:pt x="401" y="319"/>
                  </a:cubicBezTo>
                  <a:cubicBezTo>
                    <a:pt x="401" y="330"/>
                    <a:pt x="396" y="336"/>
                    <a:pt x="386" y="336"/>
                  </a:cubicBezTo>
                  <a:cubicBezTo>
                    <a:pt x="381" y="336"/>
                    <a:pt x="376" y="332"/>
                    <a:pt x="370" y="324"/>
                  </a:cubicBezTo>
                  <a:cubicBezTo>
                    <a:pt x="350" y="300"/>
                    <a:pt x="320" y="276"/>
                    <a:pt x="280" y="254"/>
                  </a:cubicBezTo>
                  <a:lnTo>
                    <a:pt x="280" y="371"/>
                  </a:lnTo>
                  <a:lnTo>
                    <a:pt x="254" y="371"/>
                  </a:lnTo>
                  <a:lnTo>
                    <a:pt x="254" y="244"/>
                  </a:lnTo>
                  <a:cubicBezTo>
                    <a:pt x="222" y="284"/>
                    <a:pt x="178" y="317"/>
                    <a:pt x="122" y="344"/>
                  </a:cubicBezTo>
                  <a:lnTo>
                    <a:pt x="114" y="334"/>
                  </a:lnTo>
                  <a:cubicBezTo>
                    <a:pt x="170" y="302"/>
                    <a:pt x="213" y="262"/>
                    <a:pt x="243" y="215"/>
                  </a:cubicBezTo>
                  <a:lnTo>
                    <a:pt x="176" y="215"/>
                  </a:lnTo>
                  <a:lnTo>
                    <a:pt x="176" y="238"/>
                  </a:lnTo>
                  <a:lnTo>
                    <a:pt x="150" y="238"/>
                  </a:lnTo>
                  <a:lnTo>
                    <a:pt x="150" y="107"/>
                  </a:lnTo>
                  <a:cubicBezTo>
                    <a:pt x="162" y="113"/>
                    <a:pt x="173" y="117"/>
                    <a:pt x="181" y="122"/>
                  </a:cubicBezTo>
                  <a:lnTo>
                    <a:pt x="254" y="122"/>
                  </a:lnTo>
                  <a:lnTo>
                    <a:pt x="254" y="75"/>
                  </a:lnTo>
                  <a:lnTo>
                    <a:pt x="121" y="75"/>
                  </a:lnTo>
                  <a:lnTo>
                    <a:pt x="115" y="63"/>
                  </a:lnTo>
                  <a:lnTo>
                    <a:pt x="254" y="63"/>
                  </a:lnTo>
                  <a:lnTo>
                    <a:pt x="254" y="0"/>
                  </a:lnTo>
                  <a:cubicBezTo>
                    <a:pt x="285" y="0"/>
                    <a:pt x="300" y="4"/>
                    <a:pt x="300" y="11"/>
                  </a:cubicBezTo>
                  <a:cubicBezTo>
                    <a:pt x="300" y="15"/>
                    <a:pt x="294" y="19"/>
                    <a:pt x="280" y="24"/>
                  </a:cubicBezTo>
                  <a:lnTo>
                    <a:pt x="280" y="63"/>
                  </a:lnTo>
                  <a:lnTo>
                    <a:pt x="369" y="63"/>
                  </a:lnTo>
                  <a:lnTo>
                    <a:pt x="392" y="32"/>
                  </a:lnTo>
                  <a:cubicBezTo>
                    <a:pt x="403" y="42"/>
                    <a:pt x="414" y="53"/>
                    <a:pt x="424" y="65"/>
                  </a:cubicBezTo>
                  <a:lnTo>
                    <a:pt x="420" y="75"/>
                  </a:lnTo>
                  <a:lnTo>
                    <a:pt x="280" y="75"/>
                  </a:lnTo>
                  <a:lnTo>
                    <a:pt x="280" y="122"/>
                  </a:lnTo>
                  <a:lnTo>
                    <a:pt x="353" y="122"/>
                  </a:lnTo>
                  <a:lnTo>
                    <a:pt x="369" y="102"/>
                  </a:lnTo>
                  <a:cubicBezTo>
                    <a:pt x="388" y="118"/>
                    <a:pt x="398" y="127"/>
                    <a:pt x="398" y="131"/>
                  </a:cubicBezTo>
                  <a:cubicBezTo>
                    <a:pt x="398" y="133"/>
                    <a:pt x="396" y="135"/>
                    <a:pt x="393" y="137"/>
                  </a:cubicBezTo>
                  <a:lnTo>
                    <a:pt x="383" y="144"/>
                  </a:lnTo>
                  <a:lnTo>
                    <a:pt x="383" y="236"/>
                  </a:lnTo>
                  <a:lnTo>
                    <a:pt x="357" y="236"/>
                  </a:lnTo>
                  <a:lnTo>
                    <a:pt x="357" y="215"/>
                  </a:lnTo>
                  <a:close/>
                  <a:moveTo>
                    <a:pt x="357" y="202"/>
                  </a:moveTo>
                  <a:lnTo>
                    <a:pt x="357" y="135"/>
                  </a:lnTo>
                  <a:lnTo>
                    <a:pt x="280" y="135"/>
                  </a:lnTo>
                  <a:lnTo>
                    <a:pt x="280" y="202"/>
                  </a:lnTo>
                  <a:lnTo>
                    <a:pt x="357" y="202"/>
                  </a:lnTo>
                  <a:close/>
                  <a:moveTo>
                    <a:pt x="254" y="135"/>
                  </a:moveTo>
                  <a:lnTo>
                    <a:pt x="176" y="135"/>
                  </a:lnTo>
                  <a:lnTo>
                    <a:pt x="176" y="202"/>
                  </a:lnTo>
                  <a:lnTo>
                    <a:pt x="254" y="202"/>
                  </a:lnTo>
                  <a:lnTo>
                    <a:pt x="254" y="135"/>
                  </a:lnTo>
                  <a:close/>
                  <a:moveTo>
                    <a:pt x="95" y="332"/>
                  </a:moveTo>
                  <a:cubicBezTo>
                    <a:pt x="109" y="354"/>
                    <a:pt x="131" y="369"/>
                    <a:pt x="161" y="378"/>
                  </a:cubicBezTo>
                  <a:cubicBezTo>
                    <a:pt x="192" y="388"/>
                    <a:pt x="237" y="392"/>
                    <a:pt x="297" y="392"/>
                  </a:cubicBezTo>
                  <a:cubicBezTo>
                    <a:pt x="335" y="392"/>
                    <a:pt x="381" y="390"/>
                    <a:pt x="433" y="386"/>
                  </a:cubicBezTo>
                  <a:cubicBezTo>
                    <a:pt x="426" y="396"/>
                    <a:pt x="421" y="407"/>
                    <a:pt x="418" y="417"/>
                  </a:cubicBezTo>
                  <a:lnTo>
                    <a:pt x="305" y="417"/>
                  </a:lnTo>
                  <a:cubicBezTo>
                    <a:pt x="234" y="417"/>
                    <a:pt x="182" y="410"/>
                    <a:pt x="150" y="397"/>
                  </a:cubicBezTo>
                  <a:cubicBezTo>
                    <a:pt x="120" y="385"/>
                    <a:pt x="98" y="367"/>
                    <a:pt x="86" y="343"/>
                  </a:cubicBezTo>
                  <a:cubicBezTo>
                    <a:pt x="71" y="367"/>
                    <a:pt x="54" y="389"/>
                    <a:pt x="36" y="409"/>
                  </a:cubicBezTo>
                  <a:cubicBezTo>
                    <a:pt x="36" y="422"/>
                    <a:pt x="34" y="428"/>
                    <a:pt x="30" y="428"/>
                  </a:cubicBezTo>
                  <a:cubicBezTo>
                    <a:pt x="23" y="428"/>
                    <a:pt x="13" y="416"/>
                    <a:pt x="0" y="391"/>
                  </a:cubicBezTo>
                  <a:cubicBezTo>
                    <a:pt x="27" y="376"/>
                    <a:pt x="50" y="360"/>
                    <a:pt x="69" y="343"/>
                  </a:cubicBezTo>
                  <a:lnTo>
                    <a:pt x="69" y="215"/>
                  </a:lnTo>
                  <a:lnTo>
                    <a:pt x="5" y="215"/>
                  </a:lnTo>
                  <a:lnTo>
                    <a:pt x="0" y="203"/>
                  </a:lnTo>
                  <a:lnTo>
                    <a:pt x="64" y="203"/>
                  </a:lnTo>
                  <a:lnTo>
                    <a:pt x="82" y="180"/>
                  </a:lnTo>
                  <a:cubicBezTo>
                    <a:pt x="102" y="195"/>
                    <a:pt x="112" y="205"/>
                    <a:pt x="112" y="210"/>
                  </a:cubicBezTo>
                  <a:cubicBezTo>
                    <a:pt x="112" y="212"/>
                    <a:pt x="110" y="214"/>
                    <a:pt x="107" y="216"/>
                  </a:cubicBezTo>
                  <a:lnTo>
                    <a:pt x="95" y="222"/>
                  </a:lnTo>
                  <a:lnTo>
                    <a:pt x="95" y="332"/>
                  </a:lnTo>
                  <a:close/>
                  <a:moveTo>
                    <a:pt x="26" y="18"/>
                  </a:moveTo>
                  <a:cubicBezTo>
                    <a:pt x="52" y="29"/>
                    <a:pt x="73" y="43"/>
                    <a:pt x="87" y="59"/>
                  </a:cubicBezTo>
                  <a:cubicBezTo>
                    <a:pt x="96" y="70"/>
                    <a:pt x="101" y="79"/>
                    <a:pt x="101" y="88"/>
                  </a:cubicBezTo>
                  <a:cubicBezTo>
                    <a:pt x="101" y="101"/>
                    <a:pt x="95" y="107"/>
                    <a:pt x="83" y="107"/>
                  </a:cubicBezTo>
                  <a:cubicBezTo>
                    <a:pt x="74" y="107"/>
                    <a:pt x="68" y="102"/>
                    <a:pt x="65" y="90"/>
                  </a:cubicBezTo>
                  <a:cubicBezTo>
                    <a:pt x="58" y="68"/>
                    <a:pt x="42" y="47"/>
                    <a:pt x="18" y="27"/>
                  </a:cubicBezTo>
                  <a:lnTo>
                    <a:pt x="26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306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715125" y="5603875"/>
              <a:ext cx="77788" cy="96838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6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8 w 260"/>
                <a:gd name="T27" fmla="*/ 38 h 317"/>
                <a:gd name="T28" fmla="*/ 84 w 260"/>
                <a:gd name="T29" fmla="*/ 0 h 317"/>
                <a:gd name="T30" fmla="*/ 47 w 260"/>
                <a:gd name="T31" fmla="*/ 29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60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1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6" y="317"/>
                    <a:pt x="106" y="307"/>
                  </a:cubicBezTo>
                  <a:cubicBezTo>
                    <a:pt x="106" y="302"/>
                    <a:pt x="101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7"/>
                    <a:pt x="94" y="194"/>
                  </a:cubicBezTo>
                  <a:cubicBezTo>
                    <a:pt x="100" y="209"/>
                    <a:pt x="114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8" y="38"/>
                  </a:cubicBezTo>
                  <a:cubicBezTo>
                    <a:pt x="123" y="11"/>
                    <a:pt x="102" y="0"/>
                    <a:pt x="84" y="0"/>
                  </a:cubicBezTo>
                  <a:cubicBezTo>
                    <a:pt x="61" y="0"/>
                    <a:pt x="51" y="20"/>
                    <a:pt x="47" y="29"/>
                  </a:cubicBezTo>
                  <a:cubicBezTo>
                    <a:pt x="38" y="46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6"/>
                    <a:pt x="96" y="51"/>
                    <a:pt x="94" y="60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29" y="52"/>
                    <a:pt x="143" y="38"/>
                    <a:pt x="152" y="30"/>
                  </a:cubicBezTo>
                  <a:cubicBezTo>
                    <a:pt x="169" y="15"/>
                    <a:pt x="184" y="11"/>
                    <a:pt x="192" y="11"/>
                  </a:cubicBezTo>
                  <a:cubicBezTo>
                    <a:pt x="212" y="11"/>
                    <a:pt x="224" y="29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9"/>
                    <a:pt x="158" y="215"/>
                    <a:pt x="139" y="215"/>
                  </a:cubicBezTo>
                  <a:cubicBezTo>
                    <a:pt x="106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1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30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808788" y="5656263"/>
              <a:ext cx="17463" cy="44450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3 h 149"/>
                <a:gd name="T8" fmla="*/ 44 w 59"/>
                <a:gd name="T9" fmla="*/ 46 h 149"/>
                <a:gd name="T10" fmla="*/ 47 w 59"/>
                <a:gd name="T11" fmla="*/ 45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6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308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6865938" y="5603875"/>
              <a:ext cx="71438" cy="100013"/>
            </a:xfrm>
            <a:custGeom>
              <a:avLst/>
              <a:gdLst>
                <a:gd name="T0" fmla="*/ 2 w 236"/>
                <a:gd name="T1" fmla="*/ 307 h 328"/>
                <a:gd name="T2" fmla="*/ 0 w 236"/>
                <a:gd name="T3" fmla="*/ 315 h 328"/>
                <a:gd name="T4" fmla="*/ 14 w 236"/>
                <a:gd name="T5" fmla="*/ 328 h 328"/>
                <a:gd name="T6" fmla="*/ 32 w 236"/>
                <a:gd name="T7" fmla="*/ 318 h 328"/>
                <a:gd name="T8" fmla="*/ 64 w 236"/>
                <a:gd name="T9" fmla="*/ 193 h 328"/>
                <a:gd name="T10" fmla="*/ 113 w 236"/>
                <a:gd name="T11" fmla="*/ 226 h 328"/>
                <a:gd name="T12" fmla="*/ 236 w 236"/>
                <a:gd name="T13" fmla="*/ 81 h 328"/>
                <a:gd name="T14" fmla="*/ 167 w 236"/>
                <a:gd name="T15" fmla="*/ 0 h 328"/>
                <a:gd name="T16" fmla="*/ 51 w 236"/>
                <a:gd name="T17" fmla="*/ 111 h 328"/>
                <a:gd name="T18" fmla="*/ 2 w 236"/>
                <a:gd name="T19" fmla="*/ 307 h 328"/>
                <a:gd name="T20" fmla="*/ 113 w 236"/>
                <a:gd name="T21" fmla="*/ 215 h 328"/>
                <a:gd name="T22" fmla="*/ 70 w 236"/>
                <a:gd name="T23" fmla="*/ 171 h 328"/>
                <a:gd name="T24" fmla="*/ 74 w 236"/>
                <a:gd name="T25" fmla="*/ 152 h 328"/>
                <a:gd name="T26" fmla="*/ 104 w 236"/>
                <a:gd name="T27" fmla="*/ 59 h 328"/>
                <a:gd name="T28" fmla="*/ 166 w 236"/>
                <a:gd name="T29" fmla="*/ 11 h 328"/>
                <a:gd name="T30" fmla="*/ 200 w 236"/>
                <a:gd name="T31" fmla="*/ 60 h 328"/>
                <a:gd name="T32" fmla="*/ 172 w 236"/>
                <a:gd name="T33" fmla="*/ 168 h 328"/>
                <a:gd name="T34" fmla="*/ 113 w 236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8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6" y="328"/>
                    <a:pt x="14" y="328"/>
                  </a:cubicBezTo>
                  <a:cubicBezTo>
                    <a:pt x="25" y="328"/>
                    <a:pt x="31" y="319"/>
                    <a:pt x="32" y="318"/>
                  </a:cubicBezTo>
                  <a:cubicBezTo>
                    <a:pt x="34" y="313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2" y="226"/>
                    <a:pt x="236" y="156"/>
                    <a:pt x="236" y="81"/>
                  </a:cubicBezTo>
                  <a:cubicBezTo>
                    <a:pt x="236" y="29"/>
                    <a:pt x="203" y="0"/>
                    <a:pt x="167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2"/>
                  </a:cubicBezTo>
                  <a:cubicBezTo>
                    <a:pt x="88" y="96"/>
                    <a:pt x="93" y="78"/>
                    <a:pt x="104" y="59"/>
                  </a:cubicBezTo>
                  <a:cubicBezTo>
                    <a:pt x="125" y="22"/>
                    <a:pt x="150" y="11"/>
                    <a:pt x="166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7"/>
                    <a:pt x="185" y="143"/>
                    <a:pt x="172" y="168"/>
                  </a:cubicBezTo>
                  <a:cubicBezTo>
                    <a:pt x="156" y="199"/>
                    <a:pt x="132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30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951663" y="5656263"/>
              <a:ext cx="17463" cy="444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31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011988" y="5564188"/>
              <a:ext cx="95250" cy="107950"/>
            </a:xfrm>
            <a:custGeom>
              <a:avLst/>
              <a:gdLst>
                <a:gd name="T0" fmla="*/ 315 w 315"/>
                <a:gd name="T1" fmla="*/ 271 h 352"/>
                <a:gd name="T2" fmla="*/ 303 w 315"/>
                <a:gd name="T3" fmla="*/ 271 h 352"/>
                <a:gd name="T4" fmla="*/ 294 w 315"/>
                <a:gd name="T5" fmla="*/ 307 h 352"/>
                <a:gd name="T6" fmla="*/ 261 w 315"/>
                <a:gd name="T7" fmla="*/ 319 h 352"/>
                <a:gd name="T8" fmla="*/ 221 w 315"/>
                <a:gd name="T9" fmla="*/ 319 h 352"/>
                <a:gd name="T10" fmla="*/ 266 w 315"/>
                <a:gd name="T11" fmla="*/ 234 h 352"/>
                <a:gd name="T12" fmla="*/ 309 w 315"/>
                <a:gd name="T13" fmla="*/ 125 h 352"/>
                <a:gd name="T14" fmla="*/ 158 w 315"/>
                <a:gd name="T15" fmla="*/ 0 h 352"/>
                <a:gd name="T16" fmla="*/ 6 w 315"/>
                <a:gd name="T17" fmla="*/ 125 h 352"/>
                <a:gd name="T18" fmla="*/ 50 w 315"/>
                <a:gd name="T19" fmla="*/ 234 h 352"/>
                <a:gd name="T20" fmla="*/ 94 w 315"/>
                <a:gd name="T21" fmla="*/ 319 h 352"/>
                <a:gd name="T22" fmla="*/ 54 w 315"/>
                <a:gd name="T23" fmla="*/ 319 h 352"/>
                <a:gd name="T24" fmla="*/ 21 w 315"/>
                <a:gd name="T25" fmla="*/ 308 h 352"/>
                <a:gd name="T26" fmla="*/ 12 w 315"/>
                <a:gd name="T27" fmla="*/ 271 h 352"/>
                <a:gd name="T28" fmla="*/ 0 w 315"/>
                <a:gd name="T29" fmla="*/ 271 h 352"/>
                <a:gd name="T30" fmla="*/ 16 w 315"/>
                <a:gd name="T31" fmla="*/ 352 h 352"/>
                <a:gd name="T32" fmla="*/ 96 w 315"/>
                <a:gd name="T33" fmla="*/ 352 h 352"/>
                <a:gd name="T34" fmla="*/ 109 w 315"/>
                <a:gd name="T35" fmla="*/ 341 h 352"/>
                <a:gd name="T36" fmla="*/ 82 w 315"/>
                <a:gd name="T37" fmla="*/ 230 h 352"/>
                <a:gd name="T38" fmla="*/ 57 w 315"/>
                <a:gd name="T39" fmla="*/ 125 h 352"/>
                <a:gd name="T40" fmla="*/ 157 w 315"/>
                <a:gd name="T41" fmla="*/ 11 h 352"/>
                <a:gd name="T42" fmla="*/ 258 w 315"/>
                <a:gd name="T43" fmla="*/ 125 h 352"/>
                <a:gd name="T44" fmla="*/ 230 w 315"/>
                <a:gd name="T45" fmla="*/ 241 h 352"/>
                <a:gd name="T46" fmla="*/ 207 w 315"/>
                <a:gd name="T47" fmla="*/ 341 h 352"/>
                <a:gd name="T48" fmla="*/ 220 w 315"/>
                <a:gd name="T49" fmla="*/ 352 h 352"/>
                <a:gd name="T50" fmla="*/ 299 w 315"/>
                <a:gd name="T51" fmla="*/ 352 h 352"/>
                <a:gd name="T52" fmla="*/ 315 w 315"/>
                <a:gd name="T53" fmla="*/ 27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352">
                  <a:moveTo>
                    <a:pt x="315" y="271"/>
                  </a:moveTo>
                  <a:lnTo>
                    <a:pt x="303" y="271"/>
                  </a:lnTo>
                  <a:cubicBezTo>
                    <a:pt x="300" y="284"/>
                    <a:pt x="298" y="295"/>
                    <a:pt x="294" y="307"/>
                  </a:cubicBezTo>
                  <a:cubicBezTo>
                    <a:pt x="292" y="315"/>
                    <a:pt x="290" y="319"/>
                    <a:pt x="261" y="319"/>
                  </a:cubicBezTo>
                  <a:lnTo>
                    <a:pt x="221" y="319"/>
                  </a:lnTo>
                  <a:cubicBezTo>
                    <a:pt x="228" y="291"/>
                    <a:pt x="243" y="267"/>
                    <a:pt x="266" y="234"/>
                  </a:cubicBezTo>
                  <a:cubicBezTo>
                    <a:pt x="289" y="199"/>
                    <a:pt x="309" y="165"/>
                    <a:pt x="309" y="125"/>
                  </a:cubicBezTo>
                  <a:cubicBezTo>
                    <a:pt x="309" y="56"/>
                    <a:pt x="242" y="0"/>
                    <a:pt x="158" y="0"/>
                  </a:cubicBezTo>
                  <a:cubicBezTo>
                    <a:pt x="72" y="0"/>
                    <a:pt x="6" y="57"/>
                    <a:pt x="6" y="125"/>
                  </a:cubicBezTo>
                  <a:cubicBezTo>
                    <a:pt x="6" y="165"/>
                    <a:pt x="26" y="199"/>
                    <a:pt x="50" y="234"/>
                  </a:cubicBezTo>
                  <a:cubicBezTo>
                    <a:pt x="72" y="267"/>
                    <a:pt x="88" y="291"/>
                    <a:pt x="94" y="319"/>
                  </a:cubicBezTo>
                  <a:lnTo>
                    <a:pt x="54" y="319"/>
                  </a:lnTo>
                  <a:cubicBezTo>
                    <a:pt x="25" y="319"/>
                    <a:pt x="24" y="315"/>
                    <a:pt x="21" y="308"/>
                  </a:cubicBezTo>
                  <a:cubicBezTo>
                    <a:pt x="17" y="296"/>
                    <a:pt x="15" y="283"/>
                    <a:pt x="12" y="271"/>
                  </a:cubicBezTo>
                  <a:lnTo>
                    <a:pt x="0" y="271"/>
                  </a:lnTo>
                  <a:lnTo>
                    <a:pt x="16" y="352"/>
                  </a:lnTo>
                  <a:lnTo>
                    <a:pt x="96" y="352"/>
                  </a:lnTo>
                  <a:cubicBezTo>
                    <a:pt x="107" y="352"/>
                    <a:pt x="109" y="352"/>
                    <a:pt x="109" y="341"/>
                  </a:cubicBezTo>
                  <a:cubicBezTo>
                    <a:pt x="109" y="306"/>
                    <a:pt x="93" y="262"/>
                    <a:pt x="82" y="230"/>
                  </a:cubicBezTo>
                  <a:cubicBezTo>
                    <a:pt x="71" y="201"/>
                    <a:pt x="57" y="162"/>
                    <a:pt x="57" y="125"/>
                  </a:cubicBezTo>
                  <a:cubicBezTo>
                    <a:pt x="57" y="45"/>
                    <a:pt x="112" y="11"/>
                    <a:pt x="157" y="11"/>
                  </a:cubicBezTo>
                  <a:cubicBezTo>
                    <a:pt x="205" y="11"/>
                    <a:pt x="258" y="47"/>
                    <a:pt x="258" y="125"/>
                  </a:cubicBezTo>
                  <a:cubicBezTo>
                    <a:pt x="258" y="162"/>
                    <a:pt x="245" y="200"/>
                    <a:pt x="230" y="241"/>
                  </a:cubicBezTo>
                  <a:cubicBezTo>
                    <a:pt x="223" y="262"/>
                    <a:pt x="207" y="307"/>
                    <a:pt x="207" y="341"/>
                  </a:cubicBezTo>
                  <a:cubicBezTo>
                    <a:pt x="207" y="352"/>
                    <a:pt x="208" y="352"/>
                    <a:pt x="220" y="352"/>
                  </a:cubicBezTo>
                  <a:lnTo>
                    <a:pt x="299" y="352"/>
                  </a:lnTo>
                  <a:lnTo>
                    <a:pt x="315" y="27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311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7319963" y="5605463"/>
              <a:ext cx="15875" cy="66675"/>
            </a:xfrm>
            <a:custGeom>
              <a:avLst/>
              <a:gdLst>
                <a:gd name="T0" fmla="*/ 52 w 52"/>
                <a:gd name="T1" fmla="*/ 26 h 215"/>
                <a:gd name="T2" fmla="*/ 26 w 52"/>
                <a:gd name="T3" fmla="*/ 0 h 215"/>
                <a:gd name="T4" fmla="*/ 0 w 52"/>
                <a:gd name="T5" fmla="*/ 26 h 215"/>
                <a:gd name="T6" fmla="*/ 26 w 52"/>
                <a:gd name="T7" fmla="*/ 53 h 215"/>
                <a:gd name="T8" fmla="*/ 52 w 52"/>
                <a:gd name="T9" fmla="*/ 26 h 215"/>
                <a:gd name="T10" fmla="*/ 52 w 52"/>
                <a:gd name="T11" fmla="*/ 188 h 215"/>
                <a:gd name="T12" fmla="*/ 26 w 52"/>
                <a:gd name="T13" fmla="*/ 162 h 215"/>
                <a:gd name="T14" fmla="*/ 0 w 52"/>
                <a:gd name="T15" fmla="*/ 188 h 215"/>
                <a:gd name="T16" fmla="*/ 26 w 52"/>
                <a:gd name="T17" fmla="*/ 215 h 215"/>
                <a:gd name="T18" fmla="*/ 52 w 52"/>
                <a:gd name="T1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15">
                  <a:moveTo>
                    <a:pt x="52" y="26"/>
                  </a:moveTo>
                  <a:cubicBezTo>
                    <a:pt x="52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0" y="53"/>
                    <a:pt x="52" y="41"/>
                    <a:pt x="52" y="26"/>
                  </a:cubicBezTo>
                  <a:close/>
                  <a:moveTo>
                    <a:pt x="52" y="188"/>
                  </a:moveTo>
                  <a:cubicBezTo>
                    <a:pt x="52" y="174"/>
                    <a:pt x="40" y="162"/>
                    <a:pt x="26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0" y="215"/>
                    <a:pt x="52" y="203"/>
                    <a:pt x="52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312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7534275" y="5556250"/>
              <a:ext cx="128588" cy="125413"/>
            </a:xfrm>
            <a:custGeom>
              <a:avLst/>
              <a:gdLst>
                <a:gd name="T0" fmla="*/ 84 w 430"/>
                <a:gd name="T1" fmla="*/ 46 h 409"/>
                <a:gd name="T2" fmla="*/ 84 w 430"/>
                <a:gd name="T3" fmla="*/ 136 h 409"/>
                <a:gd name="T4" fmla="*/ 11 w 430"/>
                <a:gd name="T5" fmla="*/ 409 h 409"/>
                <a:gd name="T6" fmla="*/ 0 w 430"/>
                <a:gd name="T7" fmla="*/ 401 h 409"/>
                <a:gd name="T8" fmla="*/ 53 w 430"/>
                <a:gd name="T9" fmla="*/ 136 h 409"/>
                <a:gd name="T10" fmla="*/ 53 w 430"/>
                <a:gd name="T11" fmla="*/ 19 h 409"/>
                <a:gd name="T12" fmla="*/ 89 w 430"/>
                <a:gd name="T13" fmla="*/ 34 h 409"/>
                <a:gd name="T14" fmla="*/ 362 w 430"/>
                <a:gd name="T15" fmla="*/ 34 h 409"/>
                <a:gd name="T16" fmla="*/ 390 w 430"/>
                <a:gd name="T17" fmla="*/ 0 h 409"/>
                <a:gd name="T18" fmla="*/ 425 w 430"/>
                <a:gd name="T19" fmla="*/ 36 h 409"/>
                <a:gd name="T20" fmla="*/ 420 w 430"/>
                <a:gd name="T21" fmla="*/ 46 h 409"/>
                <a:gd name="T22" fmla="*/ 84 w 430"/>
                <a:gd name="T23" fmla="*/ 46 h 409"/>
                <a:gd name="T24" fmla="*/ 261 w 430"/>
                <a:gd name="T25" fmla="*/ 211 h 409"/>
                <a:gd name="T26" fmla="*/ 261 w 430"/>
                <a:gd name="T27" fmla="*/ 372 h 409"/>
                <a:gd name="T28" fmla="*/ 366 w 430"/>
                <a:gd name="T29" fmla="*/ 372 h 409"/>
                <a:gd name="T30" fmla="*/ 394 w 430"/>
                <a:gd name="T31" fmla="*/ 337 h 409"/>
                <a:gd name="T32" fmla="*/ 430 w 430"/>
                <a:gd name="T33" fmla="*/ 375 h 409"/>
                <a:gd name="T34" fmla="*/ 425 w 430"/>
                <a:gd name="T35" fmla="*/ 385 h 409"/>
                <a:gd name="T36" fmla="*/ 78 w 430"/>
                <a:gd name="T37" fmla="*/ 385 h 409"/>
                <a:gd name="T38" fmla="*/ 73 w 430"/>
                <a:gd name="T39" fmla="*/ 372 h 409"/>
                <a:gd name="T40" fmla="*/ 232 w 430"/>
                <a:gd name="T41" fmla="*/ 372 h 409"/>
                <a:gd name="T42" fmla="*/ 232 w 430"/>
                <a:gd name="T43" fmla="*/ 211 h 409"/>
                <a:gd name="T44" fmla="*/ 115 w 430"/>
                <a:gd name="T45" fmla="*/ 211 h 409"/>
                <a:gd name="T46" fmla="*/ 109 w 430"/>
                <a:gd name="T47" fmla="*/ 199 h 409"/>
                <a:gd name="T48" fmla="*/ 232 w 430"/>
                <a:gd name="T49" fmla="*/ 199 h 409"/>
                <a:gd name="T50" fmla="*/ 232 w 430"/>
                <a:gd name="T51" fmla="*/ 72 h 409"/>
                <a:gd name="T52" fmla="*/ 282 w 430"/>
                <a:gd name="T53" fmla="*/ 85 h 409"/>
                <a:gd name="T54" fmla="*/ 261 w 430"/>
                <a:gd name="T55" fmla="*/ 99 h 409"/>
                <a:gd name="T56" fmla="*/ 261 w 430"/>
                <a:gd name="T57" fmla="*/ 199 h 409"/>
                <a:gd name="T58" fmla="*/ 343 w 430"/>
                <a:gd name="T59" fmla="*/ 199 h 409"/>
                <a:gd name="T60" fmla="*/ 367 w 430"/>
                <a:gd name="T61" fmla="*/ 166 h 409"/>
                <a:gd name="T62" fmla="*/ 401 w 430"/>
                <a:gd name="T63" fmla="*/ 201 h 409"/>
                <a:gd name="T64" fmla="*/ 396 w 430"/>
                <a:gd name="T65" fmla="*/ 211 h 409"/>
                <a:gd name="T66" fmla="*/ 261 w 430"/>
                <a:gd name="T67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0" h="409">
                  <a:moveTo>
                    <a:pt x="84" y="46"/>
                  </a:moveTo>
                  <a:lnTo>
                    <a:pt x="84" y="136"/>
                  </a:lnTo>
                  <a:cubicBezTo>
                    <a:pt x="84" y="260"/>
                    <a:pt x="59" y="350"/>
                    <a:pt x="11" y="409"/>
                  </a:cubicBezTo>
                  <a:lnTo>
                    <a:pt x="0" y="401"/>
                  </a:lnTo>
                  <a:cubicBezTo>
                    <a:pt x="35" y="342"/>
                    <a:pt x="53" y="254"/>
                    <a:pt x="53" y="136"/>
                  </a:cubicBezTo>
                  <a:lnTo>
                    <a:pt x="53" y="19"/>
                  </a:lnTo>
                  <a:cubicBezTo>
                    <a:pt x="66" y="23"/>
                    <a:pt x="78" y="28"/>
                    <a:pt x="89" y="34"/>
                  </a:cubicBezTo>
                  <a:lnTo>
                    <a:pt x="362" y="34"/>
                  </a:lnTo>
                  <a:lnTo>
                    <a:pt x="390" y="0"/>
                  </a:lnTo>
                  <a:cubicBezTo>
                    <a:pt x="402" y="10"/>
                    <a:pt x="414" y="22"/>
                    <a:pt x="425" y="36"/>
                  </a:cubicBezTo>
                  <a:lnTo>
                    <a:pt x="420" y="46"/>
                  </a:lnTo>
                  <a:lnTo>
                    <a:pt x="84" y="46"/>
                  </a:lnTo>
                  <a:close/>
                  <a:moveTo>
                    <a:pt x="261" y="211"/>
                  </a:moveTo>
                  <a:lnTo>
                    <a:pt x="261" y="372"/>
                  </a:lnTo>
                  <a:lnTo>
                    <a:pt x="366" y="372"/>
                  </a:lnTo>
                  <a:lnTo>
                    <a:pt x="394" y="337"/>
                  </a:lnTo>
                  <a:cubicBezTo>
                    <a:pt x="409" y="350"/>
                    <a:pt x="421" y="362"/>
                    <a:pt x="430" y="375"/>
                  </a:cubicBezTo>
                  <a:lnTo>
                    <a:pt x="425" y="385"/>
                  </a:lnTo>
                  <a:lnTo>
                    <a:pt x="78" y="385"/>
                  </a:lnTo>
                  <a:lnTo>
                    <a:pt x="73" y="372"/>
                  </a:lnTo>
                  <a:lnTo>
                    <a:pt x="232" y="372"/>
                  </a:lnTo>
                  <a:lnTo>
                    <a:pt x="232" y="211"/>
                  </a:lnTo>
                  <a:lnTo>
                    <a:pt x="115" y="211"/>
                  </a:lnTo>
                  <a:lnTo>
                    <a:pt x="109" y="199"/>
                  </a:lnTo>
                  <a:lnTo>
                    <a:pt x="232" y="199"/>
                  </a:lnTo>
                  <a:lnTo>
                    <a:pt x="232" y="72"/>
                  </a:lnTo>
                  <a:cubicBezTo>
                    <a:pt x="265" y="74"/>
                    <a:pt x="282" y="78"/>
                    <a:pt x="282" y="85"/>
                  </a:cubicBezTo>
                  <a:cubicBezTo>
                    <a:pt x="282" y="89"/>
                    <a:pt x="275" y="94"/>
                    <a:pt x="261" y="99"/>
                  </a:cubicBezTo>
                  <a:lnTo>
                    <a:pt x="261" y="199"/>
                  </a:lnTo>
                  <a:lnTo>
                    <a:pt x="343" y="199"/>
                  </a:lnTo>
                  <a:lnTo>
                    <a:pt x="367" y="166"/>
                  </a:lnTo>
                  <a:cubicBezTo>
                    <a:pt x="380" y="178"/>
                    <a:pt x="392" y="190"/>
                    <a:pt x="401" y="201"/>
                  </a:cubicBezTo>
                  <a:lnTo>
                    <a:pt x="396" y="211"/>
                  </a:lnTo>
                  <a:lnTo>
                    <a:pt x="261" y="21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Freeform 31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7680325" y="5554663"/>
              <a:ext cx="119063" cy="127000"/>
            </a:xfrm>
            <a:custGeom>
              <a:avLst/>
              <a:gdLst>
                <a:gd name="T0" fmla="*/ 168 w 395"/>
                <a:gd name="T1" fmla="*/ 126 h 417"/>
                <a:gd name="T2" fmla="*/ 22 w 395"/>
                <a:gd name="T3" fmla="*/ 126 h 417"/>
                <a:gd name="T4" fmla="*/ 17 w 395"/>
                <a:gd name="T5" fmla="*/ 114 h 417"/>
                <a:gd name="T6" fmla="*/ 169 w 395"/>
                <a:gd name="T7" fmla="*/ 114 h 417"/>
                <a:gd name="T8" fmla="*/ 169 w 395"/>
                <a:gd name="T9" fmla="*/ 89 h 417"/>
                <a:gd name="T10" fmla="*/ 169 w 395"/>
                <a:gd name="T11" fmla="*/ 0 h 417"/>
                <a:gd name="T12" fmla="*/ 222 w 395"/>
                <a:gd name="T13" fmla="*/ 12 h 417"/>
                <a:gd name="T14" fmla="*/ 201 w 395"/>
                <a:gd name="T15" fmla="*/ 26 h 417"/>
                <a:gd name="T16" fmla="*/ 201 w 395"/>
                <a:gd name="T17" fmla="*/ 89 h 417"/>
                <a:gd name="T18" fmla="*/ 201 w 395"/>
                <a:gd name="T19" fmla="*/ 113 h 417"/>
                <a:gd name="T20" fmla="*/ 344 w 395"/>
                <a:gd name="T21" fmla="*/ 113 h 417"/>
                <a:gd name="T22" fmla="*/ 363 w 395"/>
                <a:gd name="T23" fmla="*/ 88 h 417"/>
                <a:gd name="T24" fmla="*/ 395 w 395"/>
                <a:gd name="T25" fmla="*/ 120 h 417"/>
                <a:gd name="T26" fmla="*/ 390 w 395"/>
                <a:gd name="T27" fmla="*/ 127 h 417"/>
                <a:gd name="T28" fmla="*/ 379 w 395"/>
                <a:gd name="T29" fmla="*/ 134 h 417"/>
                <a:gd name="T30" fmla="*/ 349 w 395"/>
                <a:gd name="T31" fmla="*/ 374 h 417"/>
                <a:gd name="T32" fmla="*/ 290 w 395"/>
                <a:gd name="T33" fmla="*/ 405 h 417"/>
                <a:gd name="T34" fmla="*/ 268 w 395"/>
                <a:gd name="T35" fmla="*/ 383 h 417"/>
                <a:gd name="T36" fmla="*/ 202 w 395"/>
                <a:gd name="T37" fmla="*/ 369 h 417"/>
                <a:gd name="T38" fmla="*/ 202 w 395"/>
                <a:gd name="T39" fmla="*/ 355 h 417"/>
                <a:gd name="T40" fmla="*/ 293 w 395"/>
                <a:gd name="T41" fmla="*/ 363 h 417"/>
                <a:gd name="T42" fmla="*/ 327 w 395"/>
                <a:gd name="T43" fmla="*/ 344 h 417"/>
                <a:gd name="T44" fmla="*/ 349 w 395"/>
                <a:gd name="T45" fmla="*/ 124 h 417"/>
                <a:gd name="T46" fmla="*/ 200 w 395"/>
                <a:gd name="T47" fmla="*/ 124 h 417"/>
                <a:gd name="T48" fmla="*/ 157 w 395"/>
                <a:gd name="T49" fmla="*/ 292 h 417"/>
                <a:gd name="T50" fmla="*/ 7 w 395"/>
                <a:gd name="T51" fmla="*/ 417 h 417"/>
                <a:gd name="T52" fmla="*/ 0 w 395"/>
                <a:gd name="T53" fmla="*/ 406 h 417"/>
                <a:gd name="T54" fmla="*/ 146 w 395"/>
                <a:gd name="T55" fmla="*/ 241 h 417"/>
                <a:gd name="T56" fmla="*/ 168 w 395"/>
                <a:gd name="T57" fmla="*/ 12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417">
                  <a:moveTo>
                    <a:pt x="168" y="126"/>
                  </a:moveTo>
                  <a:lnTo>
                    <a:pt x="22" y="126"/>
                  </a:lnTo>
                  <a:lnTo>
                    <a:pt x="17" y="114"/>
                  </a:lnTo>
                  <a:lnTo>
                    <a:pt x="169" y="114"/>
                  </a:lnTo>
                  <a:cubicBezTo>
                    <a:pt x="169" y="108"/>
                    <a:pt x="169" y="99"/>
                    <a:pt x="169" y="89"/>
                  </a:cubicBezTo>
                  <a:lnTo>
                    <a:pt x="169" y="0"/>
                  </a:lnTo>
                  <a:cubicBezTo>
                    <a:pt x="204" y="1"/>
                    <a:pt x="222" y="5"/>
                    <a:pt x="222" y="12"/>
                  </a:cubicBezTo>
                  <a:cubicBezTo>
                    <a:pt x="222" y="16"/>
                    <a:pt x="215" y="21"/>
                    <a:pt x="201" y="26"/>
                  </a:cubicBezTo>
                  <a:lnTo>
                    <a:pt x="201" y="89"/>
                  </a:lnTo>
                  <a:cubicBezTo>
                    <a:pt x="201" y="100"/>
                    <a:pt x="201" y="108"/>
                    <a:pt x="201" y="113"/>
                  </a:cubicBezTo>
                  <a:lnTo>
                    <a:pt x="344" y="113"/>
                  </a:lnTo>
                  <a:lnTo>
                    <a:pt x="363" y="88"/>
                  </a:lnTo>
                  <a:cubicBezTo>
                    <a:pt x="385" y="104"/>
                    <a:pt x="395" y="115"/>
                    <a:pt x="395" y="120"/>
                  </a:cubicBezTo>
                  <a:cubicBezTo>
                    <a:pt x="395" y="122"/>
                    <a:pt x="393" y="124"/>
                    <a:pt x="390" y="127"/>
                  </a:cubicBezTo>
                  <a:lnTo>
                    <a:pt x="379" y="134"/>
                  </a:lnTo>
                  <a:cubicBezTo>
                    <a:pt x="378" y="259"/>
                    <a:pt x="368" y="339"/>
                    <a:pt x="349" y="374"/>
                  </a:cubicBezTo>
                  <a:cubicBezTo>
                    <a:pt x="337" y="394"/>
                    <a:pt x="318" y="405"/>
                    <a:pt x="290" y="405"/>
                  </a:cubicBezTo>
                  <a:cubicBezTo>
                    <a:pt x="289" y="395"/>
                    <a:pt x="282" y="388"/>
                    <a:pt x="268" y="383"/>
                  </a:cubicBezTo>
                  <a:cubicBezTo>
                    <a:pt x="259" y="380"/>
                    <a:pt x="237" y="375"/>
                    <a:pt x="202" y="369"/>
                  </a:cubicBezTo>
                  <a:lnTo>
                    <a:pt x="202" y="355"/>
                  </a:lnTo>
                  <a:cubicBezTo>
                    <a:pt x="238" y="360"/>
                    <a:pt x="268" y="363"/>
                    <a:pt x="293" y="363"/>
                  </a:cubicBezTo>
                  <a:cubicBezTo>
                    <a:pt x="310" y="363"/>
                    <a:pt x="322" y="357"/>
                    <a:pt x="327" y="344"/>
                  </a:cubicBezTo>
                  <a:cubicBezTo>
                    <a:pt x="342" y="310"/>
                    <a:pt x="349" y="236"/>
                    <a:pt x="349" y="124"/>
                  </a:cubicBezTo>
                  <a:lnTo>
                    <a:pt x="200" y="124"/>
                  </a:lnTo>
                  <a:cubicBezTo>
                    <a:pt x="196" y="193"/>
                    <a:pt x="181" y="249"/>
                    <a:pt x="157" y="292"/>
                  </a:cubicBezTo>
                  <a:cubicBezTo>
                    <a:pt x="127" y="346"/>
                    <a:pt x="77" y="388"/>
                    <a:pt x="7" y="417"/>
                  </a:cubicBezTo>
                  <a:lnTo>
                    <a:pt x="0" y="406"/>
                  </a:lnTo>
                  <a:cubicBezTo>
                    <a:pt x="73" y="367"/>
                    <a:pt x="122" y="312"/>
                    <a:pt x="146" y="241"/>
                  </a:cubicBezTo>
                  <a:cubicBezTo>
                    <a:pt x="158" y="208"/>
                    <a:pt x="165" y="170"/>
                    <a:pt x="16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Freeform 31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829550" y="5656263"/>
              <a:ext cx="17463" cy="444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4"/>
                    <a:pt x="11" y="138"/>
                  </a:cubicBezTo>
                  <a:cubicBezTo>
                    <a:pt x="8" y="141"/>
                    <a:pt x="8" y="141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09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315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7916863" y="5549900"/>
              <a:ext cx="127000" cy="131763"/>
            </a:xfrm>
            <a:custGeom>
              <a:avLst/>
              <a:gdLst>
                <a:gd name="T0" fmla="*/ 126 w 423"/>
                <a:gd name="T1" fmla="*/ 123 h 432"/>
                <a:gd name="T2" fmla="*/ 152 w 423"/>
                <a:gd name="T3" fmla="*/ 147 h 432"/>
                <a:gd name="T4" fmla="*/ 283 w 423"/>
                <a:gd name="T5" fmla="*/ 98 h 432"/>
                <a:gd name="T6" fmla="*/ 304 w 423"/>
                <a:gd name="T7" fmla="*/ 129 h 432"/>
                <a:gd name="T8" fmla="*/ 163 w 423"/>
                <a:gd name="T9" fmla="*/ 237 h 432"/>
                <a:gd name="T10" fmla="*/ 285 w 423"/>
                <a:gd name="T11" fmla="*/ 228 h 432"/>
                <a:gd name="T12" fmla="*/ 307 w 423"/>
                <a:gd name="T13" fmla="*/ 184 h 432"/>
                <a:gd name="T14" fmla="*/ 306 w 423"/>
                <a:gd name="T15" fmla="*/ 257 h 432"/>
                <a:gd name="T16" fmla="*/ 134 w 423"/>
                <a:gd name="T17" fmla="*/ 254 h 432"/>
                <a:gd name="T18" fmla="*/ 5 w 423"/>
                <a:gd name="T19" fmla="*/ 284 h 432"/>
                <a:gd name="T20" fmla="*/ 196 w 423"/>
                <a:gd name="T21" fmla="*/ 63 h 432"/>
                <a:gd name="T22" fmla="*/ 243 w 423"/>
                <a:gd name="T23" fmla="*/ 12 h 432"/>
                <a:gd name="T24" fmla="*/ 222 w 423"/>
                <a:gd name="T25" fmla="*/ 63 h 432"/>
                <a:gd name="T26" fmla="*/ 387 w 423"/>
                <a:gd name="T27" fmla="*/ 40 h 432"/>
                <a:gd name="T28" fmla="*/ 417 w 423"/>
                <a:gd name="T29" fmla="*/ 88 h 432"/>
                <a:gd name="T30" fmla="*/ 362 w 423"/>
                <a:gd name="T31" fmla="*/ 128 h 432"/>
                <a:gd name="T32" fmla="*/ 370 w 423"/>
                <a:gd name="T33" fmla="*/ 75 h 432"/>
                <a:gd name="T34" fmla="*/ 43 w 423"/>
                <a:gd name="T35" fmla="*/ 131 h 432"/>
                <a:gd name="T36" fmla="*/ 0 w 423"/>
                <a:gd name="T37" fmla="*/ 138 h 432"/>
                <a:gd name="T38" fmla="*/ 38 w 423"/>
                <a:gd name="T39" fmla="*/ 44 h 432"/>
                <a:gd name="T40" fmla="*/ 53 w 423"/>
                <a:gd name="T41" fmla="*/ 63 h 432"/>
                <a:gd name="T42" fmla="*/ 194 w 423"/>
                <a:gd name="T43" fmla="*/ 391 h 432"/>
                <a:gd name="T44" fmla="*/ 241 w 423"/>
                <a:gd name="T45" fmla="*/ 289 h 432"/>
                <a:gd name="T46" fmla="*/ 222 w 423"/>
                <a:gd name="T47" fmla="*/ 391 h 432"/>
                <a:gd name="T48" fmla="*/ 343 w 423"/>
                <a:gd name="T49" fmla="*/ 302 h 432"/>
                <a:gd name="T50" fmla="*/ 371 w 423"/>
                <a:gd name="T51" fmla="*/ 329 h 432"/>
                <a:gd name="T52" fmla="*/ 343 w 423"/>
                <a:gd name="T53" fmla="*/ 432 h 432"/>
                <a:gd name="T54" fmla="*/ 79 w 423"/>
                <a:gd name="T55" fmla="*/ 403 h 432"/>
                <a:gd name="T56" fmla="*/ 51 w 423"/>
                <a:gd name="T57" fmla="*/ 432 h 432"/>
                <a:gd name="T58" fmla="*/ 98 w 423"/>
                <a:gd name="T59" fmla="*/ 314 h 432"/>
                <a:gd name="T60" fmla="*/ 79 w 423"/>
                <a:gd name="T61" fmla="*/ 391 h 432"/>
                <a:gd name="T62" fmla="*/ 147 w 423"/>
                <a:gd name="T63" fmla="*/ 84 h 432"/>
                <a:gd name="T64" fmla="*/ 213 w 423"/>
                <a:gd name="T65" fmla="*/ 144 h 432"/>
                <a:gd name="T66" fmla="*/ 142 w 423"/>
                <a:gd name="T67" fmla="*/ 94 h 432"/>
                <a:gd name="T68" fmla="*/ 324 w 423"/>
                <a:gd name="T69" fmla="*/ 143 h 432"/>
                <a:gd name="T70" fmla="*/ 388 w 423"/>
                <a:gd name="T71" fmla="*/ 238 h 432"/>
                <a:gd name="T72" fmla="*/ 318 w 423"/>
                <a:gd name="T73" fmla="*/ 152 h 432"/>
                <a:gd name="T74" fmla="*/ 74 w 423"/>
                <a:gd name="T75" fmla="*/ 143 h 432"/>
                <a:gd name="T76" fmla="*/ 61 w 423"/>
                <a:gd name="T77" fmla="*/ 224 h 432"/>
                <a:gd name="T78" fmla="*/ 17 w 423"/>
                <a:gd name="T79" fmla="*/ 227 h 432"/>
                <a:gd name="T80" fmla="*/ 74 w 423"/>
                <a:gd name="T81" fmla="*/ 14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3" h="432">
                  <a:moveTo>
                    <a:pt x="126" y="235"/>
                  </a:moveTo>
                  <a:lnTo>
                    <a:pt x="126" y="123"/>
                  </a:lnTo>
                  <a:cubicBezTo>
                    <a:pt x="156" y="123"/>
                    <a:pt x="171" y="127"/>
                    <a:pt x="171" y="134"/>
                  </a:cubicBezTo>
                  <a:cubicBezTo>
                    <a:pt x="171" y="138"/>
                    <a:pt x="165" y="142"/>
                    <a:pt x="152" y="147"/>
                  </a:cubicBezTo>
                  <a:lnTo>
                    <a:pt x="152" y="220"/>
                  </a:lnTo>
                  <a:cubicBezTo>
                    <a:pt x="202" y="189"/>
                    <a:pt x="246" y="148"/>
                    <a:pt x="283" y="98"/>
                  </a:cubicBezTo>
                  <a:cubicBezTo>
                    <a:pt x="306" y="109"/>
                    <a:pt x="317" y="118"/>
                    <a:pt x="317" y="124"/>
                  </a:cubicBezTo>
                  <a:cubicBezTo>
                    <a:pt x="317" y="127"/>
                    <a:pt x="313" y="129"/>
                    <a:pt x="304" y="129"/>
                  </a:cubicBezTo>
                  <a:cubicBezTo>
                    <a:pt x="301" y="129"/>
                    <a:pt x="298" y="129"/>
                    <a:pt x="295" y="129"/>
                  </a:cubicBezTo>
                  <a:cubicBezTo>
                    <a:pt x="256" y="174"/>
                    <a:pt x="212" y="210"/>
                    <a:pt x="163" y="237"/>
                  </a:cubicBezTo>
                  <a:cubicBezTo>
                    <a:pt x="167" y="240"/>
                    <a:pt x="179" y="241"/>
                    <a:pt x="199" y="241"/>
                  </a:cubicBezTo>
                  <a:cubicBezTo>
                    <a:pt x="251" y="241"/>
                    <a:pt x="280" y="236"/>
                    <a:pt x="285" y="228"/>
                  </a:cubicBezTo>
                  <a:cubicBezTo>
                    <a:pt x="289" y="219"/>
                    <a:pt x="292" y="203"/>
                    <a:pt x="295" y="179"/>
                  </a:cubicBezTo>
                  <a:lnTo>
                    <a:pt x="307" y="184"/>
                  </a:lnTo>
                  <a:cubicBezTo>
                    <a:pt x="307" y="217"/>
                    <a:pt x="313" y="234"/>
                    <a:pt x="325" y="234"/>
                  </a:cubicBezTo>
                  <a:cubicBezTo>
                    <a:pt x="324" y="247"/>
                    <a:pt x="318" y="255"/>
                    <a:pt x="306" y="257"/>
                  </a:cubicBezTo>
                  <a:cubicBezTo>
                    <a:pt x="288" y="261"/>
                    <a:pt x="251" y="263"/>
                    <a:pt x="194" y="263"/>
                  </a:cubicBezTo>
                  <a:cubicBezTo>
                    <a:pt x="161" y="263"/>
                    <a:pt x="141" y="260"/>
                    <a:pt x="134" y="254"/>
                  </a:cubicBezTo>
                  <a:cubicBezTo>
                    <a:pt x="101" y="270"/>
                    <a:pt x="60" y="284"/>
                    <a:pt x="11" y="295"/>
                  </a:cubicBezTo>
                  <a:lnTo>
                    <a:pt x="5" y="284"/>
                  </a:lnTo>
                  <a:cubicBezTo>
                    <a:pt x="49" y="271"/>
                    <a:pt x="89" y="255"/>
                    <a:pt x="126" y="235"/>
                  </a:cubicBezTo>
                  <a:close/>
                  <a:moveTo>
                    <a:pt x="196" y="63"/>
                  </a:moveTo>
                  <a:lnTo>
                    <a:pt x="196" y="0"/>
                  </a:lnTo>
                  <a:cubicBezTo>
                    <a:pt x="227" y="1"/>
                    <a:pt x="243" y="5"/>
                    <a:pt x="243" y="12"/>
                  </a:cubicBezTo>
                  <a:cubicBezTo>
                    <a:pt x="243" y="16"/>
                    <a:pt x="236" y="20"/>
                    <a:pt x="222" y="25"/>
                  </a:cubicBezTo>
                  <a:lnTo>
                    <a:pt x="222" y="63"/>
                  </a:lnTo>
                  <a:lnTo>
                    <a:pt x="370" y="63"/>
                  </a:lnTo>
                  <a:lnTo>
                    <a:pt x="387" y="40"/>
                  </a:lnTo>
                  <a:cubicBezTo>
                    <a:pt x="411" y="62"/>
                    <a:pt x="423" y="77"/>
                    <a:pt x="423" y="83"/>
                  </a:cubicBezTo>
                  <a:cubicBezTo>
                    <a:pt x="423" y="86"/>
                    <a:pt x="421" y="88"/>
                    <a:pt x="417" y="88"/>
                  </a:cubicBezTo>
                  <a:lnTo>
                    <a:pt x="400" y="91"/>
                  </a:lnTo>
                  <a:cubicBezTo>
                    <a:pt x="389" y="103"/>
                    <a:pt x="377" y="115"/>
                    <a:pt x="362" y="128"/>
                  </a:cubicBezTo>
                  <a:lnTo>
                    <a:pt x="352" y="121"/>
                  </a:lnTo>
                  <a:cubicBezTo>
                    <a:pt x="360" y="104"/>
                    <a:pt x="366" y="89"/>
                    <a:pt x="370" y="75"/>
                  </a:cubicBezTo>
                  <a:lnTo>
                    <a:pt x="53" y="75"/>
                  </a:lnTo>
                  <a:cubicBezTo>
                    <a:pt x="53" y="99"/>
                    <a:pt x="49" y="117"/>
                    <a:pt x="43" y="131"/>
                  </a:cubicBezTo>
                  <a:cubicBezTo>
                    <a:pt x="36" y="146"/>
                    <a:pt x="28" y="154"/>
                    <a:pt x="18" y="154"/>
                  </a:cubicBezTo>
                  <a:cubicBezTo>
                    <a:pt x="6" y="154"/>
                    <a:pt x="0" y="148"/>
                    <a:pt x="0" y="138"/>
                  </a:cubicBezTo>
                  <a:cubicBezTo>
                    <a:pt x="0" y="133"/>
                    <a:pt x="4" y="128"/>
                    <a:pt x="10" y="120"/>
                  </a:cubicBezTo>
                  <a:cubicBezTo>
                    <a:pt x="27" y="103"/>
                    <a:pt x="36" y="77"/>
                    <a:pt x="38" y="44"/>
                  </a:cubicBezTo>
                  <a:lnTo>
                    <a:pt x="51" y="46"/>
                  </a:lnTo>
                  <a:lnTo>
                    <a:pt x="53" y="63"/>
                  </a:lnTo>
                  <a:lnTo>
                    <a:pt x="196" y="63"/>
                  </a:lnTo>
                  <a:close/>
                  <a:moveTo>
                    <a:pt x="194" y="391"/>
                  </a:moveTo>
                  <a:lnTo>
                    <a:pt x="194" y="276"/>
                  </a:lnTo>
                  <a:cubicBezTo>
                    <a:pt x="226" y="278"/>
                    <a:pt x="241" y="282"/>
                    <a:pt x="241" y="289"/>
                  </a:cubicBezTo>
                  <a:cubicBezTo>
                    <a:pt x="241" y="293"/>
                    <a:pt x="235" y="297"/>
                    <a:pt x="222" y="302"/>
                  </a:cubicBezTo>
                  <a:lnTo>
                    <a:pt x="222" y="391"/>
                  </a:lnTo>
                  <a:lnTo>
                    <a:pt x="343" y="391"/>
                  </a:lnTo>
                  <a:lnTo>
                    <a:pt x="343" y="302"/>
                  </a:lnTo>
                  <a:cubicBezTo>
                    <a:pt x="375" y="304"/>
                    <a:pt x="391" y="308"/>
                    <a:pt x="391" y="315"/>
                  </a:cubicBezTo>
                  <a:cubicBezTo>
                    <a:pt x="391" y="319"/>
                    <a:pt x="384" y="324"/>
                    <a:pt x="371" y="329"/>
                  </a:cubicBezTo>
                  <a:lnTo>
                    <a:pt x="371" y="432"/>
                  </a:lnTo>
                  <a:lnTo>
                    <a:pt x="343" y="432"/>
                  </a:lnTo>
                  <a:lnTo>
                    <a:pt x="343" y="403"/>
                  </a:lnTo>
                  <a:lnTo>
                    <a:pt x="79" y="403"/>
                  </a:lnTo>
                  <a:lnTo>
                    <a:pt x="79" y="432"/>
                  </a:lnTo>
                  <a:lnTo>
                    <a:pt x="51" y="432"/>
                  </a:lnTo>
                  <a:lnTo>
                    <a:pt x="51" y="301"/>
                  </a:lnTo>
                  <a:cubicBezTo>
                    <a:pt x="82" y="303"/>
                    <a:pt x="98" y="307"/>
                    <a:pt x="98" y="314"/>
                  </a:cubicBezTo>
                  <a:cubicBezTo>
                    <a:pt x="98" y="318"/>
                    <a:pt x="92" y="322"/>
                    <a:pt x="79" y="327"/>
                  </a:cubicBezTo>
                  <a:lnTo>
                    <a:pt x="79" y="391"/>
                  </a:lnTo>
                  <a:lnTo>
                    <a:pt x="194" y="391"/>
                  </a:lnTo>
                  <a:close/>
                  <a:moveTo>
                    <a:pt x="147" y="84"/>
                  </a:moveTo>
                  <a:cubicBezTo>
                    <a:pt x="201" y="94"/>
                    <a:pt x="229" y="108"/>
                    <a:pt x="229" y="128"/>
                  </a:cubicBezTo>
                  <a:cubicBezTo>
                    <a:pt x="229" y="139"/>
                    <a:pt x="224" y="144"/>
                    <a:pt x="213" y="144"/>
                  </a:cubicBezTo>
                  <a:cubicBezTo>
                    <a:pt x="208" y="144"/>
                    <a:pt x="204" y="142"/>
                    <a:pt x="201" y="137"/>
                  </a:cubicBezTo>
                  <a:cubicBezTo>
                    <a:pt x="191" y="120"/>
                    <a:pt x="171" y="106"/>
                    <a:pt x="142" y="94"/>
                  </a:cubicBezTo>
                  <a:lnTo>
                    <a:pt x="147" y="84"/>
                  </a:lnTo>
                  <a:close/>
                  <a:moveTo>
                    <a:pt x="324" y="143"/>
                  </a:moveTo>
                  <a:cubicBezTo>
                    <a:pt x="378" y="168"/>
                    <a:pt x="405" y="194"/>
                    <a:pt x="405" y="220"/>
                  </a:cubicBezTo>
                  <a:cubicBezTo>
                    <a:pt x="405" y="232"/>
                    <a:pt x="399" y="238"/>
                    <a:pt x="388" y="238"/>
                  </a:cubicBezTo>
                  <a:cubicBezTo>
                    <a:pt x="381" y="238"/>
                    <a:pt x="376" y="232"/>
                    <a:pt x="372" y="221"/>
                  </a:cubicBezTo>
                  <a:cubicBezTo>
                    <a:pt x="365" y="199"/>
                    <a:pt x="347" y="176"/>
                    <a:pt x="318" y="152"/>
                  </a:cubicBezTo>
                  <a:lnTo>
                    <a:pt x="324" y="143"/>
                  </a:lnTo>
                  <a:close/>
                  <a:moveTo>
                    <a:pt x="74" y="143"/>
                  </a:moveTo>
                  <a:lnTo>
                    <a:pt x="86" y="147"/>
                  </a:lnTo>
                  <a:cubicBezTo>
                    <a:pt x="82" y="181"/>
                    <a:pt x="74" y="207"/>
                    <a:pt x="61" y="224"/>
                  </a:cubicBezTo>
                  <a:cubicBezTo>
                    <a:pt x="52" y="237"/>
                    <a:pt x="42" y="243"/>
                    <a:pt x="32" y="243"/>
                  </a:cubicBezTo>
                  <a:cubicBezTo>
                    <a:pt x="22" y="243"/>
                    <a:pt x="17" y="238"/>
                    <a:pt x="17" y="227"/>
                  </a:cubicBezTo>
                  <a:cubicBezTo>
                    <a:pt x="17" y="221"/>
                    <a:pt x="20" y="217"/>
                    <a:pt x="25" y="213"/>
                  </a:cubicBezTo>
                  <a:cubicBezTo>
                    <a:pt x="48" y="199"/>
                    <a:pt x="64" y="176"/>
                    <a:pt x="74" y="14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Freeform 316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8056563" y="5549900"/>
              <a:ext cx="130175" cy="133350"/>
            </a:xfrm>
            <a:custGeom>
              <a:avLst/>
              <a:gdLst>
                <a:gd name="T0" fmla="*/ 170 w 431"/>
                <a:gd name="T1" fmla="*/ 139 h 431"/>
                <a:gd name="T2" fmla="*/ 215 w 431"/>
                <a:gd name="T3" fmla="*/ 103 h 431"/>
                <a:gd name="T4" fmla="*/ 197 w 431"/>
                <a:gd name="T5" fmla="*/ 139 h 431"/>
                <a:gd name="T6" fmla="*/ 293 w 431"/>
                <a:gd name="T7" fmla="*/ 91 h 431"/>
                <a:gd name="T8" fmla="*/ 319 w 431"/>
                <a:gd name="T9" fmla="*/ 115 h 431"/>
                <a:gd name="T10" fmla="*/ 374 w 431"/>
                <a:gd name="T11" fmla="*/ 139 h 431"/>
                <a:gd name="T12" fmla="*/ 429 w 431"/>
                <a:gd name="T13" fmla="*/ 143 h 431"/>
                <a:gd name="T14" fmla="*/ 319 w 431"/>
                <a:gd name="T15" fmla="*/ 152 h 431"/>
                <a:gd name="T16" fmla="*/ 293 w 431"/>
                <a:gd name="T17" fmla="*/ 241 h 431"/>
                <a:gd name="T18" fmla="*/ 197 w 431"/>
                <a:gd name="T19" fmla="*/ 221 h 431"/>
                <a:gd name="T20" fmla="*/ 170 w 431"/>
                <a:gd name="T21" fmla="*/ 243 h 431"/>
                <a:gd name="T22" fmla="*/ 79 w 431"/>
                <a:gd name="T23" fmla="*/ 152 h 431"/>
                <a:gd name="T24" fmla="*/ 11 w 431"/>
                <a:gd name="T25" fmla="*/ 431 h 431"/>
                <a:gd name="T26" fmla="*/ 50 w 431"/>
                <a:gd name="T27" fmla="*/ 176 h 431"/>
                <a:gd name="T28" fmla="*/ 84 w 431"/>
                <a:gd name="T29" fmla="*/ 66 h 431"/>
                <a:gd name="T30" fmla="*/ 217 w 431"/>
                <a:gd name="T31" fmla="*/ 0 h 431"/>
                <a:gd name="T32" fmla="*/ 244 w 431"/>
                <a:gd name="T33" fmla="*/ 25 h 431"/>
                <a:gd name="T34" fmla="*/ 371 w 431"/>
                <a:gd name="T35" fmla="*/ 66 h 431"/>
                <a:gd name="T36" fmla="*/ 427 w 431"/>
                <a:gd name="T37" fmla="*/ 69 h 431"/>
                <a:gd name="T38" fmla="*/ 79 w 431"/>
                <a:gd name="T39" fmla="*/ 79 h 431"/>
                <a:gd name="T40" fmla="*/ 197 w 431"/>
                <a:gd name="T41" fmla="*/ 208 h 431"/>
                <a:gd name="T42" fmla="*/ 293 w 431"/>
                <a:gd name="T43" fmla="*/ 152 h 431"/>
                <a:gd name="T44" fmla="*/ 197 w 431"/>
                <a:gd name="T45" fmla="*/ 208 h 431"/>
                <a:gd name="T46" fmla="*/ 108 w 431"/>
                <a:gd name="T47" fmla="*/ 279 h 431"/>
                <a:gd name="T48" fmla="*/ 324 w 431"/>
                <a:gd name="T49" fmla="*/ 266 h 431"/>
                <a:gd name="T50" fmla="*/ 374 w 431"/>
                <a:gd name="T51" fmla="*/ 279 h 431"/>
                <a:gd name="T52" fmla="*/ 354 w 431"/>
                <a:gd name="T53" fmla="*/ 289 h 431"/>
                <a:gd name="T54" fmla="*/ 431 w 431"/>
                <a:gd name="T55" fmla="*/ 396 h 431"/>
                <a:gd name="T56" fmla="*/ 255 w 431"/>
                <a:gd name="T57" fmla="*/ 372 h 431"/>
                <a:gd name="T58" fmla="*/ 60 w 431"/>
                <a:gd name="T59" fmla="*/ 420 h 431"/>
                <a:gd name="T60" fmla="*/ 149 w 431"/>
                <a:gd name="T61" fmla="*/ 279 h 431"/>
                <a:gd name="T62" fmla="*/ 252 w 431"/>
                <a:gd name="T63" fmla="*/ 344 h 431"/>
                <a:gd name="T64" fmla="*/ 168 w 431"/>
                <a:gd name="T65" fmla="*/ 2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431">
                  <a:moveTo>
                    <a:pt x="79" y="139"/>
                  </a:moveTo>
                  <a:lnTo>
                    <a:pt x="170" y="139"/>
                  </a:lnTo>
                  <a:lnTo>
                    <a:pt x="170" y="91"/>
                  </a:lnTo>
                  <a:cubicBezTo>
                    <a:pt x="200" y="92"/>
                    <a:pt x="215" y="96"/>
                    <a:pt x="215" y="103"/>
                  </a:cubicBezTo>
                  <a:cubicBezTo>
                    <a:pt x="215" y="107"/>
                    <a:pt x="209" y="111"/>
                    <a:pt x="197" y="115"/>
                  </a:cubicBezTo>
                  <a:lnTo>
                    <a:pt x="197" y="139"/>
                  </a:lnTo>
                  <a:lnTo>
                    <a:pt x="293" y="139"/>
                  </a:lnTo>
                  <a:lnTo>
                    <a:pt x="293" y="91"/>
                  </a:lnTo>
                  <a:cubicBezTo>
                    <a:pt x="323" y="92"/>
                    <a:pt x="338" y="96"/>
                    <a:pt x="338" y="102"/>
                  </a:cubicBezTo>
                  <a:cubicBezTo>
                    <a:pt x="338" y="106"/>
                    <a:pt x="332" y="111"/>
                    <a:pt x="319" y="115"/>
                  </a:cubicBezTo>
                  <a:lnTo>
                    <a:pt x="319" y="139"/>
                  </a:lnTo>
                  <a:lnTo>
                    <a:pt x="374" y="139"/>
                  </a:lnTo>
                  <a:lnTo>
                    <a:pt x="398" y="109"/>
                  </a:lnTo>
                  <a:cubicBezTo>
                    <a:pt x="410" y="120"/>
                    <a:pt x="420" y="132"/>
                    <a:pt x="429" y="143"/>
                  </a:cubicBezTo>
                  <a:lnTo>
                    <a:pt x="424" y="152"/>
                  </a:lnTo>
                  <a:lnTo>
                    <a:pt x="319" y="152"/>
                  </a:lnTo>
                  <a:lnTo>
                    <a:pt x="319" y="241"/>
                  </a:lnTo>
                  <a:lnTo>
                    <a:pt x="293" y="241"/>
                  </a:lnTo>
                  <a:lnTo>
                    <a:pt x="293" y="221"/>
                  </a:lnTo>
                  <a:lnTo>
                    <a:pt x="197" y="221"/>
                  </a:lnTo>
                  <a:lnTo>
                    <a:pt x="197" y="243"/>
                  </a:lnTo>
                  <a:lnTo>
                    <a:pt x="170" y="243"/>
                  </a:lnTo>
                  <a:lnTo>
                    <a:pt x="170" y="152"/>
                  </a:lnTo>
                  <a:lnTo>
                    <a:pt x="79" y="152"/>
                  </a:lnTo>
                  <a:lnTo>
                    <a:pt x="79" y="176"/>
                  </a:lnTo>
                  <a:cubicBezTo>
                    <a:pt x="79" y="289"/>
                    <a:pt x="56" y="374"/>
                    <a:pt x="11" y="431"/>
                  </a:cubicBezTo>
                  <a:lnTo>
                    <a:pt x="0" y="424"/>
                  </a:lnTo>
                  <a:cubicBezTo>
                    <a:pt x="34" y="366"/>
                    <a:pt x="50" y="283"/>
                    <a:pt x="50" y="176"/>
                  </a:cubicBezTo>
                  <a:lnTo>
                    <a:pt x="50" y="53"/>
                  </a:lnTo>
                  <a:cubicBezTo>
                    <a:pt x="63" y="57"/>
                    <a:pt x="74" y="61"/>
                    <a:pt x="84" y="66"/>
                  </a:cubicBezTo>
                  <a:lnTo>
                    <a:pt x="217" y="66"/>
                  </a:lnTo>
                  <a:lnTo>
                    <a:pt x="217" y="0"/>
                  </a:lnTo>
                  <a:cubicBezTo>
                    <a:pt x="248" y="1"/>
                    <a:pt x="264" y="5"/>
                    <a:pt x="264" y="12"/>
                  </a:cubicBezTo>
                  <a:cubicBezTo>
                    <a:pt x="264" y="16"/>
                    <a:pt x="257" y="20"/>
                    <a:pt x="244" y="25"/>
                  </a:cubicBezTo>
                  <a:lnTo>
                    <a:pt x="244" y="66"/>
                  </a:lnTo>
                  <a:lnTo>
                    <a:pt x="371" y="66"/>
                  </a:lnTo>
                  <a:lnTo>
                    <a:pt x="394" y="35"/>
                  </a:lnTo>
                  <a:cubicBezTo>
                    <a:pt x="408" y="48"/>
                    <a:pt x="419" y="59"/>
                    <a:pt x="427" y="69"/>
                  </a:cubicBezTo>
                  <a:lnTo>
                    <a:pt x="421" y="79"/>
                  </a:lnTo>
                  <a:lnTo>
                    <a:pt x="79" y="79"/>
                  </a:lnTo>
                  <a:lnTo>
                    <a:pt x="79" y="139"/>
                  </a:lnTo>
                  <a:close/>
                  <a:moveTo>
                    <a:pt x="197" y="208"/>
                  </a:moveTo>
                  <a:lnTo>
                    <a:pt x="293" y="208"/>
                  </a:lnTo>
                  <a:lnTo>
                    <a:pt x="293" y="152"/>
                  </a:lnTo>
                  <a:lnTo>
                    <a:pt x="197" y="152"/>
                  </a:lnTo>
                  <a:lnTo>
                    <a:pt x="197" y="208"/>
                  </a:lnTo>
                  <a:close/>
                  <a:moveTo>
                    <a:pt x="149" y="279"/>
                  </a:moveTo>
                  <a:lnTo>
                    <a:pt x="108" y="279"/>
                  </a:lnTo>
                  <a:lnTo>
                    <a:pt x="102" y="266"/>
                  </a:lnTo>
                  <a:lnTo>
                    <a:pt x="324" y="266"/>
                  </a:lnTo>
                  <a:lnTo>
                    <a:pt x="342" y="246"/>
                  </a:lnTo>
                  <a:cubicBezTo>
                    <a:pt x="363" y="263"/>
                    <a:pt x="374" y="274"/>
                    <a:pt x="374" y="279"/>
                  </a:cubicBezTo>
                  <a:cubicBezTo>
                    <a:pt x="374" y="281"/>
                    <a:pt x="372" y="282"/>
                    <a:pt x="368" y="284"/>
                  </a:cubicBezTo>
                  <a:lnTo>
                    <a:pt x="354" y="289"/>
                  </a:lnTo>
                  <a:cubicBezTo>
                    <a:pt x="333" y="313"/>
                    <a:pt x="307" y="335"/>
                    <a:pt x="276" y="356"/>
                  </a:cubicBezTo>
                  <a:cubicBezTo>
                    <a:pt x="316" y="374"/>
                    <a:pt x="368" y="387"/>
                    <a:pt x="431" y="396"/>
                  </a:cubicBezTo>
                  <a:cubicBezTo>
                    <a:pt x="421" y="405"/>
                    <a:pt x="414" y="414"/>
                    <a:pt x="409" y="424"/>
                  </a:cubicBezTo>
                  <a:cubicBezTo>
                    <a:pt x="344" y="411"/>
                    <a:pt x="293" y="393"/>
                    <a:pt x="255" y="372"/>
                  </a:cubicBezTo>
                  <a:cubicBezTo>
                    <a:pt x="203" y="402"/>
                    <a:pt x="140" y="421"/>
                    <a:pt x="67" y="431"/>
                  </a:cubicBezTo>
                  <a:lnTo>
                    <a:pt x="60" y="420"/>
                  </a:lnTo>
                  <a:cubicBezTo>
                    <a:pt x="131" y="405"/>
                    <a:pt x="188" y="384"/>
                    <a:pt x="232" y="357"/>
                  </a:cubicBezTo>
                  <a:cubicBezTo>
                    <a:pt x="205" y="339"/>
                    <a:pt x="177" y="313"/>
                    <a:pt x="149" y="279"/>
                  </a:cubicBezTo>
                  <a:close/>
                  <a:moveTo>
                    <a:pt x="168" y="279"/>
                  </a:moveTo>
                  <a:cubicBezTo>
                    <a:pt x="195" y="305"/>
                    <a:pt x="223" y="327"/>
                    <a:pt x="252" y="344"/>
                  </a:cubicBezTo>
                  <a:cubicBezTo>
                    <a:pt x="282" y="323"/>
                    <a:pt x="306" y="301"/>
                    <a:pt x="323" y="279"/>
                  </a:cubicBezTo>
                  <a:lnTo>
                    <a:pt x="168" y="2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Freeform 31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8208963" y="5656263"/>
              <a:ext cx="17463" cy="444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3 h 149"/>
                <a:gd name="T8" fmla="*/ 45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1 w 58"/>
                <a:gd name="T15" fmla="*/ 138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9" y="0"/>
                    <a:pt x="0" y="13"/>
                    <a:pt x="0" y="26"/>
                  </a:cubicBezTo>
                  <a:cubicBezTo>
                    <a:pt x="0" y="39"/>
                    <a:pt x="8" y="53"/>
                    <a:pt x="26" y="53"/>
                  </a:cubicBezTo>
                  <a:cubicBezTo>
                    <a:pt x="34" y="53"/>
                    <a:pt x="40" y="50"/>
                    <a:pt x="45" y="46"/>
                  </a:cubicBezTo>
                  <a:lnTo>
                    <a:pt x="46" y="45"/>
                  </a:lnTo>
                  <a:cubicBezTo>
                    <a:pt x="47" y="45"/>
                    <a:pt x="47" y="45"/>
                    <a:pt x="47" y="52"/>
                  </a:cubicBezTo>
                  <a:cubicBezTo>
                    <a:pt x="47" y="84"/>
                    <a:pt x="33" y="114"/>
                    <a:pt x="11" y="138"/>
                  </a:cubicBezTo>
                  <a:cubicBezTo>
                    <a:pt x="8" y="141"/>
                    <a:pt x="8" y="141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9" y="149"/>
                    <a:pt x="58" y="109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Freeform 318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8315325" y="5549900"/>
              <a:ext cx="92075" cy="131763"/>
            </a:xfrm>
            <a:custGeom>
              <a:avLst/>
              <a:gdLst>
                <a:gd name="T0" fmla="*/ 35 w 308"/>
                <a:gd name="T1" fmla="*/ 86 h 431"/>
                <a:gd name="T2" fmla="*/ 105 w 308"/>
                <a:gd name="T3" fmla="*/ 86 h 431"/>
                <a:gd name="T4" fmla="*/ 127 w 308"/>
                <a:gd name="T5" fmla="*/ 0 h 431"/>
                <a:gd name="T6" fmla="*/ 175 w 308"/>
                <a:gd name="T7" fmla="*/ 18 h 431"/>
                <a:gd name="T8" fmla="*/ 155 w 308"/>
                <a:gd name="T9" fmla="*/ 28 h 431"/>
                <a:gd name="T10" fmla="*/ 121 w 308"/>
                <a:gd name="T11" fmla="*/ 86 h 431"/>
                <a:gd name="T12" fmla="*/ 259 w 308"/>
                <a:gd name="T13" fmla="*/ 86 h 431"/>
                <a:gd name="T14" fmla="*/ 278 w 308"/>
                <a:gd name="T15" fmla="*/ 64 h 431"/>
                <a:gd name="T16" fmla="*/ 308 w 308"/>
                <a:gd name="T17" fmla="*/ 94 h 431"/>
                <a:gd name="T18" fmla="*/ 305 w 308"/>
                <a:gd name="T19" fmla="*/ 99 h 431"/>
                <a:gd name="T20" fmla="*/ 293 w 308"/>
                <a:gd name="T21" fmla="*/ 108 h 431"/>
                <a:gd name="T22" fmla="*/ 293 w 308"/>
                <a:gd name="T23" fmla="*/ 431 h 431"/>
                <a:gd name="T24" fmla="*/ 264 w 308"/>
                <a:gd name="T25" fmla="*/ 431 h 431"/>
                <a:gd name="T26" fmla="*/ 264 w 308"/>
                <a:gd name="T27" fmla="*/ 388 h 431"/>
                <a:gd name="T28" fmla="*/ 29 w 308"/>
                <a:gd name="T29" fmla="*/ 388 h 431"/>
                <a:gd name="T30" fmla="*/ 29 w 308"/>
                <a:gd name="T31" fmla="*/ 431 h 431"/>
                <a:gd name="T32" fmla="*/ 0 w 308"/>
                <a:gd name="T33" fmla="*/ 431 h 431"/>
                <a:gd name="T34" fmla="*/ 0 w 308"/>
                <a:gd name="T35" fmla="*/ 70 h 431"/>
                <a:gd name="T36" fmla="*/ 35 w 308"/>
                <a:gd name="T37" fmla="*/ 86 h 431"/>
                <a:gd name="T38" fmla="*/ 29 w 308"/>
                <a:gd name="T39" fmla="*/ 98 h 431"/>
                <a:gd name="T40" fmla="*/ 29 w 308"/>
                <a:gd name="T41" fmla="*/ 180 h 431"/>
                <a:gd name="T42" fmla="*/ 264 w 308"/>
                <a:gd name="T43" fmla="*/ 180 h 431"/>
                <a:gd name="T44" fmla="*/ 264 w 308"/>
                <a:gd name="T45" fmla="*/ 98 h 431"/>
                <a:gd name="T46" fmla="*/ 29 w 308"/>
                <a:gd name="T47" fmla="*/ 98 h 431"/>
                <a:gd name="T48" fmla="*/ 264 w 308"/>
                <a:gd name="T49" fmla="*/ 377 h 431"/>
                <a:gd name="T50" fmla="*/ 264 w 308"/>
                <a:gd name="T51" fmla="*/ 287 h 431"/>
                <a:gd name="T52" fmla="*/ 29 w 308"/>
                <a:gd name="T53" fmla="*/ 287 h 431"/>
                <a:gd name="T54" fmla="*/ 29 w 308"/>
                <a:gd name="T55" fmla="*/ 377 h 431"/>
                <a:gd name="T56" fmla="*/ 264 w 308"/>
                <a:gd name="T57" fmla="*/ 377 h 431"/>
                <a:gd name="T58" fmla="*/ 264 w 308"/>
                <a:gd name="T59" fmla="*/ 275 h 431"/>
                <a:gd name="T60" fmla="*/ 264 w 308"/>
                <a:gd name="T61" fmla="*/ 192 h 431"/>
                <a:gd name="T62" fmla="*/ 29 w 308"/>
                <a:gd name="T63" fmla="*/ 192 h 431"/>
                <a:gd name="T64" fmla="*/ 29 w 308"/>
                <a:gd name="T65" fmla="*/ 275 h 431"/>
                <a:gd name="T66" fmla="*/ 264 w 308"/>
                <a:gd name="T67" fmla="*/ 27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8" h="431">
                  <a:moveTo>
                    <a:pt x="35" y="86"/>
                  </a:moveTo>
                  <a:lnTo>
                    <a:pt x="105" y="86"/>
                  </a:lnTo>
                  <a:cubicBezTo>
                    <a:pt x="114" y="60"/>
                    <a:pt x="122" y="32"/>
                    <a:pt x="127" y="0"/>
                  </a:cubicBezTo>
                  <a:cubicBezTo>
                    <a:pt x="159" y="5"/>
                    <a:pt x="175" y="12"/>
                    <a:pt x="175" y="18"/>
                  </a:cubicBezTo>
                  <a:cubicBezTo>
                    <a:pt x="175" y="23"/>
                    <a:pt x="168" y="26"/>
                    <a:pt x="155" y="28"/>
                  </a:cubicBezTo>
                  <a:cubicBezTo>
                    <a:pt x="147" y="48"/>
                    <a:pt x="136" y="67"/>
                    <a:pt x="121" y="86"/>
                  </a:cubicBezTo>
                  <a:lnTo>
                    <a:pt x="259" y="86"/>
                  </a:lnTo>
                  <a:lnTo>
                    <a:pt x="278" y="64"/>
                  </a:lnTo>
                  <a:cubicBezTo>
                    <a:pt x="298" y="79"/>
                    <a:pt x="308" y="89"/>
                    <a:pt x="308" y="94"/>
                  </a:cubicBezTo>
                  <a:cubicBezTo>
                    <a:pt x="308" y="96"/>
                    <a:pt x="307" y="98"/>
                    <a:pt x="305" y="99"/>
                  </a:cubicBezTo>
                  <a:lnTo>
                    <a:pt x="293" y="108"/>
                  </a:lnTo>
                  <a:lnTo>
                    <a:pt x="293" y="431"/>
                  </a:lnTo>
                  <a:lnTo>
                    <a:pt x="264" y="431"/>
                  </a:lnTo>
                  <a:lnTo>
                    <a:pt x="264" y="388"/>
                  </a:lnTo>
                  <a:lnTo>
                    <a:pt x="29" y="388"/>
                  </a:lnTo>
                  <a:lnTo>
                    <a:pt x="29" y="431"/>
                  </a:lnTo>
                  <a:lnTo>
                    <a:pt x="0" y="431"/>
                  </a:lnTo>
                  <a:lnTo>
                    <a:pt x="0" y="70"/>
                  </a:lnTo>
                  <a:cubicBezTo>
                    <a:pt x="11" y="75"/>
                    <a:pt x="23" y="80"/>
                    <a:pt x="35" y="86"/>
                  </a:cubicBezTo>
                  <a:close/>
                  <a:moveTo>
                    <a:pt x="29" y="98"/>
                  </a:moveTo>
                  <a:lnTo>
                    <a:pt x="29" y="180"/>
                  </a:lnTo>
                  <a:lnTo>
                    <a:pt x="264" y="180"/>
                  </a:lnTo>
                  <a:lnTo>
                    <a:pt x="264" y="98"/>
                  </a:lnTo>
                  <a:lnTo>
                    <a:pt x="29" y="98"/>
                  </a:lnTo>
                  <a:close/>
                  <a:moveTo>
                    <a:pt x="264" y="377"/>
                  </a:moveTo>
                  <a:lnTo>
                    <a:pt x="264" y="287"/>
                  </a:lnTo>
                  <a:lnTo>
                    <a:pt x="29" y="287"/>
                  </a:lnTo>
                  <a:lnTo>
                    <a:pt x="29" y="377"/>
                  </a:lnTo>
                  <a:lnTo>
                    <a:pt x="264" y="377"/>
                  </a:lnTo>
                  <a:close/>
                  <a:moveTo>
                    <a:pt x="264" y="275"/>
                  </a:moveTo>
                  <a:lnTo>
                    <a:pt x="264" y="192"/>
                  </a:lnTo>
                  <a:lnTo>
                    <a:pt x="29" y="192"/>
                  </a:lnTo>
                  <a:lnTo>
                    <a:pt x="29" y="275"/>
                  </a:lnTo>
                  <a:lnTo>
                    <a:pt x="264" y="27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Freeform 319"/>
            <p:cNvSpPr>
              <a:spLocks noEditPoints="1"/>
            </p:cNvSpPr>
            <p:nvPr>
              <p:custDataLst>
                <p:tags r:id="rId49"/>
              </p:custDataLst>
            </p:nvPr>
          </p:nvSpPr>
          <p:spPr bwMode="auto">
            <a:xfrm>
              <a:off x="8437563" y="5549900"/>
              <a:ext cx="130175" cy="131763"/>
            </a:xfrm>
            <a:custGeom>
              <a:avLst/>
              <a:gdLst>
                <a:gd name="T0" fmla="*/ 93 w 436"/>
                <a:gd name="T1" fmla="*/ 126 h 429"/>
                <a:gd name="T2" fmla="*/ 7 w 436"/>
                <a:gd name="T3" fmla="*/ 81 h 429"/>
                <a:gd name="T4" fmla="*/ 93 w 436"/>
                <a:gd name="T5" fmla="*/ 68 h 429"/>
                <a:gd name="T6" fmla="*/ 140 w 436"/>
                <a:gd name="T7" fmla="*/ 11 h 429"/>
                <a:gd name="T8" fmla="*/ 121 w 436"/>
                <a:gd name="T9" fmla="*/ 68 h 429"/>
                <a:gd name="T10" fmla="*/ 187 w 436"/>
                <a:gd name="T11" fmla="*/ 41 h 429"/>
                <a:gd name="T12" fmla="*/ 212 w 436"/>
                <a:gd name="T13" fmla="*/ 81 h 429"/>
                <a:gd name="T14" fmla="*/ 121 w 436"/>
                <a:gd name="T15" fmla="*/ 126 h 429"/>
                <a:gd name="T16" fmla="*/ 176 w 436"/>
                <a:gd name="T17" fmla="*/ 104 h 429"/>
                <a:gd name="T18" fmla="*/ 200 w 436"/>
                <a:gd name="T19" fmla="*/ 139 h 429"/>
                <a:gd name="T20" fmla="*/ 190 w 436"/>
                <a:gd name="T21" fmla="*/ 286 h 429"/>
                <a:gd name="T22" fmla="*/ 163 w 436"/>
                <a:gd name="T23" fmla="*/ 270 h 429"/>
                <a:gd name="T24" fmla="*/ 121 w 436"/>
                <a:gd name="T25" fmla="*/ 327 h 429"/>
                <a:gd name="T26" fmla="*/ 191 w 436"/>
                <a:gd name="T27" fmla="*/ 298 h 429"/>
                <a:gd name="T28" fmla="*/ 215 w 436"/>
                <a:gd name="T29" fmla="*/ 338 h 429"/>
                <a:gd name="T30" fmla="*/ 121 w 436"/>
                <a:gd name="T31" fmla="*/ 429 h 429"/>
                <a:gd name="T32" fmla="*/ 93 w 436"/>
                <a:gd name="T33" fmla="*/ 338 h 429"/>
                <a:gd name="T34" fmla="*/ 0 w 436"/>
                <a:gd name="T35" fmla="*/ 327 h 429"/>
                <a:gd name="T36" fmla="*/ 93 w 436"/>
                <a:gd name="T37" fmla="*/ 270 h 429"/>
                <a:gd name="T38" fmla="*/ 53 w 436"/>
                <a:gd name="T39" fmla="*/ 293 h 429"/>
                <a:gd name="T40" fmla="*/ 27 w 436"/>
                <a:gd name="T41" fmla="*/ 110 h 429"/>
                <a:gd name="T42" fmla="*/ 53 w 436"/>
                <a:gd name="T43" fmla="*/ 138 h 429"/>
                <a:gd name="T44" fmla="*/ 95 w 436"/>
                <a:gd name="T45" fmla="*/ 189 h 429"/>
                <a:gd name="T46" fmla="*/ 53 w 436"/>
                <a:gd name="T47" fmla="*/ 138 h 429"/>
                <a:gd name="T48" fmla="*/ 163 w 436"/>
                <a:gd name="T49" fmla="*/ 202 h 429"/>
                <a:gd name="T50" fmla="*/ 121 w 436"/>
                <a:gd name="T51" fmla="*/ 258 h 429"/>
                <a:gd name="T52" fmla="*/ 163 w 436"/>
                <a:gd name="T53" fmla="*/ 189 h 429"/>
                <a:gd name="T54" fmla="*/ 121 w 436"/>
                <a:gd name="T55" fmla="*/ 138 h 429"/>
                <a:gd name="T56" fmla="*/ 163 w 436"/>
                <a:gd name="T57" fmla="*/ 189 h 429"/>
                <a:gd name="T58" fmla="*/ 53 w 436"/>
                <a:gd name="T59" fmla="*/ 202 h 429"/>
                <a:gd name="T60" fmla="*/ 95 w 436"/>
                <a:gd name="T61" fmla="*/ 258 h 429"/>
                <a:gd name="T62" fmla="*/ 253 w 436"/>
                <a:gd name="T63" fmla="*/ 375 h 429"/>
                <a:gd name="T64" fmla="*/ 291 w 436"/>
                <a:gd name="T65" fmla="*/ 196 h 429"/>
                <a:gd name="T66" fmla="*/ 206 w 436"/>
                <a:gd name="T67" fmla="*/ 184 h 429"/>
                <a:gd name="T68" fmla="*/ 405 w 436"/>
                <a:gd name="T69" fmla="*/ 152 h 429"/>
                <a:gd name="T70" fmla="*/ 431 w 436"/>
                <a:gd name="T71" fmla="*/ 196 h 429"/>
                <a:gd name="T72" fmla="*/ 324 w 436"/>
                <a:gd name="T73" fmla="*/ 204 h 429"/>
                <a:gd name="T74" fmla="*/ 386 w 436"/>
                <a:gd name="T75" fmla="*/ 354 h 429"/>
                <a:gd name="T76" fmla="*/ 346 w 436"/>
                <a:gd name="T77" fmla="*/ 274 h 429"/>
                <a:gd name="T78" fmla="*/ 420 w 436"/>
                <a:gd name="T79" fmla="*/ 419 h 429"/>
                <a:gd name="T80" fmla="*/ 393 w 436"/>
                <a:gd name="T81" fmla="*/ 367 h 429"/>
                <a:gd name="T82" fmla="*/ 220 w 436"/>
                <a:gd name="T83" fmla="*/ 419 h 429"/>
                <a:gd name="T84" fmla="*/ 253 w 436"/>
                <a:gd name="T85" fmla="*/ 375 h 429"/>
                <a:gd name="T86" fmla="*/ 382 w 436"/>
                <a:gd name="T87" fmla="*/ 22 h 429"/>
                <a:gd name="T88" fmla="*/ 407 w 436"/>
                <a:gd name="T89" fmla="*/ 64 h 429"/>
                <a:gd name="T90" fmla="*/ 228 w 436"/>
                <a:gd name="T91" fmla="*/ 5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" h="429">
                  <a:moveTo>
                    <a:pt x="56" y="126"/>
                  </a:moveTo>
                  <a:lnTo>
                    <a:pt x="93" y="126"/>
                  </a:lnTo>
                  <a:lnTo>
                    <a:pt x="93" y="81"/>
                  </a:lnTo>
                  <a:lnTo>
                    <a:pt x="7" y="81"/>
                  </a:lnTo>
                  <a:lnTo>
                    <a:pt x="3" y="68"/>
                  </a:lnTo>
                  <a:lnTo>
                    <a:pt x="93" y="68"/>
                  </a:lnTo>
                  <a:lnTo>
                    <a:pt x="93" y="0"/>
                  </a:lnTo>
                  <a:cubicBezTo>
                    <a:pt x="124" y="0"/>
                    <a:pt x="140" y="4"/>
                    <a:pt x="140" y="11"/>
                  </a:cubicBezTo>
                  <a:cubicBezTo>
                    <a:pt x="140" y="15"/>
                    <a:pt x="134" y="19"/>
                    <a:pt x="121" y="24"/>
                  </a:cubicBezTo>
                  <a:lnTo>
                    <a:pt x="121" y="68"/>
                  </a:lnTo>
                  <a:lnTo>
                    <a:pt x="166" y="68"/>
                  </a:lnTo>
                  <a:lnTo>
                    <a:pt x="187" y="41"/>
                  </a:lnTo>
                  <a:cubicBezTo>
                    <a:pt x="198" y="51"/>
                    <a:pt x="208" y="61"/>
                    <a:pt x="217" y="72"/>
                  </a:cubicBezTo>
                  <a:lnTo>
                    <a:pt x="212" y="81"/>
                  </a:lnTo>
                  <a:lnTo>
                    <a:pt x="121" y="81"/>
                  </a:lnTo>
                  <a:lnTo>
                    <a:pt x="121" y="126"/>
                  </a:lnTo>
                  <a:lnTo>
                    <a:pt x="159" y="126"/>
                  </a:lnTo>
                  <a:lnTo>
                    <a:pt x="176" y="104"/>
                  </a:lnTo>
                  <a:cubicBezTo>
                    <a:pt x="194" y="120"/>
                    <a:pt x="203" y="129"/>
                    <a:pt x="203" y="134"/>
                  </a:cubicBezTo>
                  <a:cubicBezTo>
                    <a:pt x="203" y="136"/>
                    <a:pt x="202" y="138"/>
                    <a:pt x="200" y="139"/>
                  </a:cubicBezTo>
                  <a:lnTo>
                    <a:pt x="190" y="146"/>
                  </a:lnTo>
                  <a:lnTo>
                    <a:pt x="190" y="286"/>
                  </a:lnTo>
                  <a:lnTo>
                    <a:pt x="163" y="286"/>
                  </a:lnTo>
                  <a:lnTo>
                    <a:pt x="163" y="270"/>
                  </a:lnTo>
                  <a:lnTo>
                    <a:pt x="121" y="270"/>
                  </a:lnTo>
                  <a:lnTo>
                    <a:pt x="121" y="327"/>
                  </a:lnTo>
                  <a:lnTo>
                    <a:pt x="168" y="327"/>
                  </a:lnTo>
                  <a:lnTo>
                    <a:pt x="191" y="298"/>
                  </a:lnTo>
                  <a:cubicBezTo>
                    <a:pt x="201" y="307"/>
                    <a:pt x="211" y="318"/>
                    <a:pt x="221" y="331"/>
                  </a:cubicBezTo>
                  <a:lnTo>
                    <a:pt x="215" y="338"/>
                  </a:lnTo>
                  <a:lnTo>
                    <a:pt x="121" y="338"/>
                  </a:lnTo>
                  <a:lnTo>
                    <a:pt x="121" y="429"/>
                  </a:lnTo>
                  <a:lnTo>
                    <a:pt x="93" y="429"/>
                  </a:lnTo>
                  <a:lnTo>
                    <a:pt x="93" y="338"/>
                  </a:lnTo>
                  <a:lnTo>
                    <a:pt x="4" y="338"/>
                  </a:lnTo>
                  <a:lnTo>
                    <a:pt x="0" y="327"/>
                  </a:lnTo>
                  <a:lnTo>
                    <a:pt x="93" y="327"/>
                  </a:lnTo>
                  <a:lnTo>
                    <a:pt x="93" y="270"/>
                  </a:lnTo>
                  <a:lnTo>
                    <a:pt x="53" y="270"/>
                  </a:lnTo>
                  <a:lnTo>
                    <a:pt x="53" y="293"/>
                  </a:lnTo>
                  <a:lnTo>
                    <a:pt x="27" y="293"/>
                  </a:lnTo>
                  <a:lnTo>
                    <a:pt x="27" y="110"/>
                  </a:lnTo>
                  <a:cubicBezTo>
                    <a:pt x="35" y="114"/>
                    <a:pt x="44" y="119"/>
                    <a:pt x="56" y="126"/>
                  </a:cubicBezTo>
                  <a:close/>
                  <a:moveTo>
                    <a:pt x="53" y="138"/>
                  </a:moveTo>
                  <a:lnTo>
                    <a:pt x="53" y="189"/>
                  </a:lnTo>
                  <a:lnTo>
                    <a:pt x="95" y="189"/>
                  </a:lnTo>
                  <a:lnTo>
                    <a:pt x="95" y="138"/>
                  </a:lnTo>
                  <a:lnTo>
                    <a:pt x="53" y="138"/>
                  </a:lnTo>
                  <a:close/>
                  <a:moveTo>
                    <a:pt x="163" y="258"/>
                  </a:moveTo>
                  <a:lnTo>
                    <a:pt x="163" y="202"/>
                  </a:lnTo>
                  <a:lnTo>
                    <a:pt x="121" y="202"/>
                  </a:lnTo>
                  <a:lnTo>
                    <a:pt x="121" y="258"/>
                  </a:lnTo>
                  <a:lnTo>
                    <a:pt x="163" y="258"/>
                  </a:lnTo>
                  <a:close/>
                  <a:moveTo>
                    <a:pt x="163" y="189"/>
                  </a:moveTo>
                  <a:lnTo>
                    <a:pt x="163" y="138"/>
                  </a:lnTo>
                  <a:lnTo>
                    <a:pt x="121" y="138"/>
                  </a:lnTo>
                  <a:lnTo>
                    <a:pt x="121" y="189"/>
                  </a:lnTo>
                  <a:lnTo>
                    <a:pt x="163" y="189"/>
                  </a:lnTo>
                  <a:close/>
                  <a:moveTo>
                    <a:pt x="95" y="202"/>
                  </a:moveTo>
                  <a:lnTo>
                    <a:pt x="53" y="202"/>
                  </a:lnTo>
                  <a:lnTo>
                    <a:pt x="53" y="258"/>
                  </a:lnTo>
                  <a:lnTo>
                    <a:pt x="95" y="258"/>
                  </a:lnTo>
                  <a:lnTo>
                    <a:pt x="95" y="202"/>
                  </a:lnTo>
                  <a:close/>
                  <a:moveTo>
                    <a:pt x="253" y="375"/>
                  </a:moveTo>
                  <a:cubicBezTo>
                    <a:pt x="254" y="371"/>
                    <a:pt x="255" y="369"/>
                    <a:pt x="255" y="368"/>
                  </a:cubicBezTo>
                  <a:cubicBezTo>
                    <a:pt x="269" y="320"/>
                    <a:pt x="281" y="263"/>
                    <a:pt x="291" y="196"/>
                  </a:cubicBezTo>
                  <a:lnTo>
                    <a:pt x="211" y="196"/>
                  </a:lnTo>
                  <a:lnTo>
                    <a:pt x="206" y="184"/>
                  </a:lnTo>
                  <a:lnTo>
                    <a:pt x="382" y="184"/>
                  </a:lnTo>
                  <a:lnTo>
                    <a:pt x="405" y="152"/>
                  </a:lnTo>
                  <a:cubicBezTo>
                    <a:pt x="416" y="163"/>
                    <a:pt x="426" y="174"/>
                    <a:pt x="436" y="187"/>
                  </a:cubicBezTo>
                  <a:lnTo>
                    <a:pt x="431" y="196"/>
                  </a:lnTo>
                  <a:lnTo>
                    <a:pt x="327" y="196"/>
                  </a:lnTo>
                  <a:lnTo>
                    <a:pt x="324" y="204"/>
                  </a:lnTo>
                  <a:cubicBezTo>
                    <a:pt x="309" y="263"/>
                    <a:pt x="290" y="319"/>
                    <a:pt x="268" y="373"/>
                  </a:cubicBezTo>
                  <a:cubicBezTo>
                    <a:pt x="299" y="370"/>
                    <a:pt x="338" y="364"/>
                    <a:pt x="386" y="354"/>
                  </a:cubicBezTo>
                  <a:cubicBezTo>
                    <a:pt x="376" y="334"/>
                    <a:pt x="360" y="310"/>
                    <a:pt x="337" y="282"/>
                  </a:cubicBezTo>
                  <a:lnTo>
                    <a:pt x="346" y="274"/>
                  </a:lnTo>
                  <a:cubicBezTo>
                    <a:pt x="406" y="323"/>
                    <a:pt x="436" y="365"/>
                    <a:pt x="436" y="399"/>
                  </a:cubicBezTo>
                  <a:cubicBezTo>
                    <a:pt x="436" y="413"/>
                    <a:pt x="431" y="419"/>
                    <a:pt x="420" y="419"/>
                  </a:cubicBezTo>
                  <a:cubicBezTo>
                    <a:pt x="413" y="419"/>
                    <a:pt x="408" y="413"/>
                    <a:pt x="404" y="400"/>
                  </a:cubicBezTo>
                  <a:cubicBezTo>
                    <a:pt x="402" y="390"/>
                    <a:pt x="398" y="379"/>
                    <a:pt x="393" y="367"/>
                  </a:cubicBezTo>
                  <a:cubicBezTo>
                    <a:pt x="345" y="380"/>
                    <a:pt x="290" y="392"/>
                    <a:pt x="229" y="403"/>
                  </a:cubicBezTo>
                  <a:cubicBezTo>
                    <a:pt x="227" y="414"/>
                    <a:pt x="224" y="419"/>
                    <a:pt x="220" y="419"/>
                  </a:cubicBezTo>
                  <a:cubicBezTo>
                    <a:pt x="214" y="419"/>
                    <a:pt x="208" y="406"/>
                    <a:pt x="201" y="379"/>
                  </a:cubicBezTo>
                  <a:cubicBezTo>
                    <a:pt x="217" y="378"/>
                    <a:pt x="235" y="377"/>
                    <a:pt x="253" y="375"/>
                  </a:cubicBezTo>
                  <a:close/>
                  <a:moveTo>
                    <a:pt x="361" y="53"/>
                  </a:moveTo>
                  <a:lnTo>
                    <a:pt x="382" y="22"/>
                  </a:lnTo>
                  <a:cubicBezTo>
                    <a:pt x="395" y="35"/>
                    <a:pt x="405" y="46"/>
                    <a:pt x="412" y="55"/>
                  </a:cubicBezTo>
                  <a:lnTo>
                    <a:pt x="407" y="64"/>
                  </a:lnTo>
                  <a:lnTo>
                    <a:pt x="233" y="64"/>
                  </a:lnTo>
                  <a:lnTo>
                    <a:pt x="228" y="53"/>
                  </a:lnTo>
                  <a:lnTo>
                    <a:pt x="361" y="5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Freeform 320"/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8585200" y="5549900"/>
              <a:ext cx="114300" cy="131763"/>
            </a:xfrm>
            <a:custGeom>
              <a:avLst/>
              <a:gdLst>
                <a:gd name="T0" fmla="*/ 335 w 382"/>
                <a:gd name="T1" fmla="*/ 305 h 432"/>
                <a:gd name="T2" fmla="*/ 95 w 382"/>
                <a:gd name="T3" fmla="*/ 305 h 432"/>
                <a:gd name="T4" fmla="*/ 9 w 382"/>
                <a:gd name="T5" fmla="*/ 432 h 432"/>
                <a:gd name="T6" fmla="*/ 0 w 382"/>
                <a:gd name="T7" fmla="*/ 422 h 432"/>
                <a:gd name="T8" fmla="*/ 69 w 382"/>
                <a:gd name="T9" fmla="*/ 267 h 432"/>
                <a:gd name="T10" fmla="*/ 69 w 382"/>
                <a:gd name="T11" fmla="*/ 151 h 432"/>
                <a:gd name="T12" fmla="*/ 11 w 382"/>
                <a:gd name="T13" fmla="*/ 199 h 432"/>
                <a:gd name="T14" fmla="*/ 3 w 382"/>
                <a:gd name="T15" fmla="*/ 190 h 432"/>
                <a:gd name="T16" fmla="*/ 131 w 382"/>
                <a:gd name="T17" fmla="*/ 0 h 432"/>
                <a:gd name="T18" fmla="*/ 176 w 382"/>
                <a:gd name="T19" fmla="*/ 18 h 432"/>
                <a:gd name="T20" fmla="*/ 152 w 382"/>
                <a:gd name="T21" fmla="*/ 29 h 432"/>
                <a:gd name="T22" fmla="*/ 143 w 382"/>
                <a:gd name="T23" fmla="*/ 49 h 432"/>
                <a:gd name="T24" fmla="*/ 233 w 382"/>
                <a:gd name="T25" fmla="*/ 49 h 432"/>
                <a:gd name="T26" fmla="*/ 252 w 382"/>
                <a:gd name="T27" fmla="*/ 27 h 432"/>
                <a:gd name="T28" fmla="*/ 284 w 382"/>
                <a:gd name="T29" fmla="*/ 62 h 432"/>
                <a:gd name="T30" fmla="*/ 279 w 382"/>
                <a:gd name="T31" fmla="*/ 68 h 432"/>
                <a:gd name="T32" fmla="*/ 265 w 382"/>
                <a:gd name="T33" fmla="*/ 73 h 432"/>
                <a:gd name="T34" fmla="*/ 216 w 382"/>
                <a:gd name="T35" fmla="*/ 126 h 432"/>
                <a:gd name="T36" fmla="*/ 331 w 382"/>
                <a:gd name="T37" fmla="*/ 126 h 432"/>
                <a:gd name="T38" fmla="*/ 350 w 382"/>
                <a:gd name="T39" fmla="*/ 102 h 432"/>
                <a:gd name="T40" fmla="*/ 382 w 382"/>
                <a:gd name="T41" fmla="*/ 132 h 432"/>
                <a:gd name="T42" fmla="*/ 377 w 382"/>
                <a:gd name="T43" fmla="*/ 138 h 432"/>
                <a:gd name="T44" fmla="*/ 364 w 382"/>
                <a:gd name="T45" fmla="*/ 146 h 432"/>
                <a:gd name="T46" fmla="*/ 364 w 382"/>
                <a:gd name="T47" fmla="*/ 379 h 432"/>
                <a:gd name="T48" fmla="*/ 309 w 382"/>
                <a:gd name="T49" fmla="*/ 427 h 432"/>
                <a:gd name="T50" fmla="*/ 289 w 382"/>
                <a:gd name="T51" fmla="*/ 405 h 432"/>
                <a:gd name="T52" fmla="*/ 232 w 382"/>
                <a:gd name="T53" fmla="*/ 394 h 432"/>
                <a:gd name="T54" fmla="*/ 232 w 382"/>
                <a:gd name="T55" fmla="*/ 381 h 432"/>
                <a:gd name="T56" fmla="*/ 316 w 382"/>
                <a:gd name="T57" fmla="*/ 386 h 432"/>
                <a:gd name="T58" fmla="*/ 335 w 382"/>
                <a:gd name="T59" fmla="*/ 369 h 432"/>
                <a:gd name="T60" fmla="*/ 335 w 382"/>
                <a:gd name="T61" fmla="*/ 305 h 432"/>
                <a:gd name="T62" fmla="*/ 103 w 382"/>
                <a:gd name="T63" fmla="*/ 126 h 432"/>
                <a:gd name="T64" fmla="*/ 199 w 382"/>
                <a:gd name="T65" fmla="*/ 126 h 432"/>
                <a:gd name="T66" fmla="*/ 233 w 382"/>
                <a:gd name="T67" fmla="*/ 61 h 432"/>
                <a:gd name="T68" fmla="*/ 136 w 382"/>
                <a:gd name="T69" fmla="*/ 61 h 432"/>
                <a:gd name="T70" fmla="*/ 96 w 382"/>
                <a:gd name="T71" fmla="*/ 122 h 432"/>
                <a:gd name="T72" fmla="*/ 99 w 382"/>
                <a:gd name="T73" fmla="*/ 124 h 432"/>
                <a:gd name="T74" fmla="*/ 103 w 382"/>
                <a:gd name="T75" fmla="*/ 126 h 432"/>
                <a:gd name="T76" fmla="*/ 98 w 382"/>
                <a:gd name="T77" fmla="*/ 137 h 432"/>
                <a:gd name="T78" fmla="*/ 98 w 382"/>
                <a:gd name="T79" fmla="*/ 206 h 432"/>
                <a:gd name="T80" fmla="*/ 200 w 382"/>
                <a:gd name="T81" fmla="*/ 206 h 432"/>
                <a:gd name="T82" fmla="*/ 200 w 382"/>
                <a:gd name="T83" fmla="*/ 137 h 432"/>
                <a:gd name="T84" fmla="*/ 98 w 382"/>
                <a:gd name="T85" fmla="*/ 137 h 432"/>
                <a:gd name="T86" fmla="*/ 335 w 382"/>
                <a:gd name="T87" fmla="*/ 293 h 432"/>
                <a:gd name="T88" fmla="*/ 335 w 382"/>
                <a:gd name="T89" fmla="*/ 218 h 432"/>
                <a:gd name="T90" fmla="*/ 227 w 382"/>
                <a:gd name="T91" fmla="*/ 218 h 432"/>
                <a:gd name="T92" fmla="*/ 227 w 382"/>
                <a:gd name="T93" fmla="*/ 293 h 432"/>
                <a:gd name="T94" fmla="*/ 335 w 382"/>
                <a:gd name="T95" fmla="*/ 293 h 432"/>
                <a:gd name="T96" fmla="*/ 335 w 382"/>
                <a:gd name="T97" fmla="*/ 206 h 432"/>
                <a:gd name="T98" fmla="*/ 335 w 382"/>
                <a:gd name="T99" fmla="*/ 137 h 432"/>
                <a:gd name="T100" fmla="*/ 227 w 382"/>
                <a:gd name="T101" fmla="*/ 137 h 432"/>
                <a:gd name="T102" fmla="*/ 227 w 382"/>
                <a:gd name="T103" fmla="*/ 206 h 432"/>
                <a:gd name="T104" fmla="*/ 335 w 382"/>
                <a:gd name="T105" fmla="*/ 206 h 432"/>
                <a:gd name="T106" fmla="*/ 97 w 382"/>
                <a:gd name="T107" fmla="*/ 293 h 432"/>
                <a:gd name="T108" fmla="*/ 200 w 382"/>
                <a:gd name="T109" fmla="*/ 293 h 432"/>
                <a:gd name="T110" fmla="*/ 200 w 382"/>
                <a:gd name="T111" fmla="*/ 218 h 432"/>
                <a:gd name="T112" fmla="*/ 98 w 382"/>
                <a:gd name="T113" fmla="*/ 218 h 432"/>
                <a:gd name="T114" fmla="*/ 98 w 382"/>
                <a:gd name="T115" fmla="*/ 268 h 432"/>
                <a:gd name="T116" fmla="*/ 97 w 382"/>
                <a:gd name="T117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" h="432">
                  <a:moveTo>
                    <a:pt x="335" y="305"/>
                  </a:moveTo>
                  <a:lnTo>
                    <a:pt x="95" y="305"/>
                  </a:lnTo>
                  <a:cubicBezTo>
                    <a:pt x="88" y="360"/>
                    <a:pt x="59" y="402"/>
                    <a:pt x="9" y="432"/>
                  </a:cubicBezTo>
                  <a:lnTo>
                    <a:pt x="0" y="422"/>
                  </a:lnTo>
                  <a:cubicBezTo>
                    <a:pt x="46" y="386"/>
                    <a:pt x="69" y="334"/>
                    <a:pt x="69" y="267"/>
                  </a:cubicBezTo>
                  <a:lnTo>
                    <a:pt x="69" y="151"/>
                  </a:lnTo>
                  <a:cubicBezTo>
                    <a:pt x="51" y="168"/>
                    <a:pt x="32" y="184"/>
                    <a:pt x="11" y="199"/>
                  </a:cubicBezTo>
                  <a:lnTo>
                    <a:pt x="3" y="190"/>
                  </a:lnTo>
                  <a:cubicBezTo>
                    <a:pt x="58" y="141"/>
                    <a:pt x="100" y="78"/>
                    <a:pt x="131" y="0"/>
                  </a:cubicBezTo>
                  <a:cubicBezTo>
                    <a:pt x="161" y="5"/>
                    <a:pt x="176" y="11"/>
                    <a:pt x="176" y="18"/>
                  </a:cubicBezTo>
                  <a:cubicBezTo>
                    <a:pt x="176" y="22"/>
                    <a:pt x="168" y="26"/>
                    <a:pt x="152" y="29"/>
                  </a:cubicBezTo>
                  <a:cubicBezTo>
                    <a:pt x="149" y="36"/>
                    <a:pt x="145" y="43"/>
                    <a:pt x="143" y="49"/>
                  </a:cubicBezTo>
                  <a:lnTo>
                    <a:pt x="233" y="49"/>
                  </a:lnTo>
                  <a:lnTo>
                    <a:pt x="252" y="27"/>
                  </a:lnTo>
                  <a:cubicBezTo>
                    <a:pt x="273" y="45"/>
                    <a:pt x="284" y="56"/>
                    <a:pt x="284" y="62"/>
                  </a:cubicBezTo>
                  <a:cubicBezTo>
                    <a:pt x="284" y="64"/>
                    <a:pt x="282" y="66"/>
                    <a:pt x="279" y="68"/>
                  </a:cubicBezTo>
                  <a:lnTo>
                    <a:pt x="265" y="73"/>
                  </a:lnTo>
                  <a:cubicBezTo>
                    <a:pt x="251" y="91"/>
                    <a:pt x="235" y="108"/>
                    <a:pt x="216" y="126"/>
                  </a:cubicBezTo>
                  <a:lnTo>
                    <a:pt x="331" y="126"/>
                  </a:lnTo>
                  <a:lnTo>
                    <a:pt x="350" y="102"/>
                  </a:lnTo>
                  <a:cubicBezTo>
                    <a:pt x="371" y="117"/>
                    <a:pt x="382" y="127"/>
                    <a:pt x="382" y="132"/>
                  </a:cubicBezTo>
                  <a:cubicBezTo>
                    <a:pt x="382" y="134"/>
                    <a:pt x="380" y="136"/>
                    <a:pt x="377" y="138"/>
                  </a:cubicBezTo>
                  <a:lnTo>
                    <a:pt x="364" y="146"/>
                  </a:lnTo>
                  <a:lnTo>
                    <a:pt x="364" y="379"/>
                  </a:lnTo>
                  <a:cubicBezTo>
                    <a:pt x="364" y="411"/>
                    <a:pt x="345" y="427"/>
                    <a:pt x="309" y="427"/>
                  </a:cubicBezTo>
                  <a:cubicBezTo>
                    <a:pt x="308" y="417"/>
                    <a:pt x="302" y="410"/>
                    <a:pt x="289" y="405"/>
                  </a:cubicBezTo>
                  <a:cubicBezTo>
                    <a:pt x="278" y="401"/>
                    <a:pt x="259" y="398"/>
                    <a:pt x="232" y="394"/>
                  </a:cubicBezTo>
                  <a:lnTo>
                    <a:pt x="232" y="381"/>
                  </a:lnTo>
                  <a:cubicBezTo>
                    <a:pt x="260" y="385"/>
                    <a:pt x="287" y="386"/>
                    <a:pt x="316" y="386"/>
                  </a:cubicBezTo>
                  <a:cubicBezTo>
                    <a:pt x="329" y="386"/>
                    <a:pt x="335" y="380"/>
                    <a:pt x="335" y="369"/>
                  </a:cubicBezTo>
                  <a:lnTo>
                    <a:pt x="335" y="305"/>
                  </a:lnTo>
                  <a:close/>
                  <a:moveTo>
                    <a:pt x="103" y="126"/>
                  </a:moveTo>
                  <a:lnTo>
                    <a:pt x="199" y="126"/>
                  </a:lnTo>
                  <a:cubicBezTo>
                    <a:pt x="213" y="105"/>
                    <a:pt x="225" y="83"/>
                    <a:pt x="233" y="61"/>
                  </a:cubicBezTo>
                  <a:lnTo>
                    <a:pt x="136" y="61"/>
                  </a:lnTo>
                  <a:cubicBezTo>
                    <a:pt x="123" y="84"/>
                    <a:pt x="110" y="104"/>
                    <a:pt x="96" y="122"/>
                  </a:cubicBezTo>
                  <a:lnTo>
                    <a:pt x="99" y="124"/>
                  </a:lnTo>
                  <a:lnTo>
                    <a:pt x="103" y="126"/>
                  </a:lnTo>
                  <a:close/>
                  <a:moveTo>
                    <a:pt x="98" y="137"/>
                  </a:moveTo>
                  <a:lnTo>
                    <a:pt x="98" y="206"/>
                  </a:lnTo>
                  <a:lnTo>
                    <a:pt x="200" y="206"/>
                  </a:lnTo>
                  <a:lnTo>
                    <a:pt x="200" y="137"/>
                  </a:lnTo>
                  <a:lnTo>
                    <a:pt x="98" y="137"/>
                  </a:lnTo>
                  <a:close/>
                  <a:moveTo>
                    <a:pt x="335" y="293"/>
                  </a:moveTo>
                  <a:lnTo>
                    <a:pt x="335" y="218"/>
                  </a:lnTo>
                  <a:lnTo>
                    <a:pt x="227" y="218"/>
                  </a:lnTo>
                  <a:lnTo>
                    <a:pt x="227" y="293"/>
                  </a:lnTo>
                  <a:lnTo>
                    <a:pt x="335" y="293"/>
                  </a:lnTo>
                  <a:close/>
                  <a:moveTo>
                    <a:pt x="335" y="206"/>
                  </a:moveTo>
                  <a:lnTo>
                    <a:pt x="335" y="137"/>
                  </a:lnTo>
                  <a:lnTo>
                    <a:pt x="227" y="137"/>
                  </a:lnTo>
                  <a:lnTo>
                    <a:pt x="227" y="206"/>
                  </a:lnTo>
                  <a:lnTo>
                    <a:pt x="335" y="206"/>
                  </a:lnTo>
                  <a:close/>
                  <a:moveTo>
                    <a:pt x="97" y="293"/>
                  </a:moveTo>
                  <a:lnTo>
                    <a:pt x="200" y="293"/>
                  </a:lnTo>
                  <a:lnTo>
                    <a:pt x="200" y="218"/>
                  </a:lnTo>
                  <a:lnTo>
                    <a:pt x="98" y="218"/>
                  </a:lnTo>
                  <a:lnTo>
                    <a:pt x="98" y="268"/>
                  </a:lnTo>
                  <a:cubicBezTo>
                    <a:pt x="98" y="273"/>
                    <a:pt x="98" y="281"/>
                    <a:pt x="97" y="29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Freeform 321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8726488" y="5549900"/>
              <a:ext cx="130175" cy="131763"/>
            </a:xfrm>
            <a:custGeom>
              <a:avLst/>
              <a:gdLst>
                <a:gd name="T0" fmla="*/ 280 w 433"/>
                <a:gd name="T1" fmla="*/ 214 h 428"/>
                <a:gd name="T2" fmla="*/ 365 w 433"/>
                <a:gd name="T3" fmla="*/ 279 h 428"/>
                <a:gd name="T4" fmla="*/ 386 w 433"/>
                <a:gd name="T5" fmla="*/ 335 h 428"/>
                <a:gd name="T6" fmla="*/ 280 w 433"/>
                <a:gd name="T7" fmla="*/ 254 h 428"/>
                <a:gd name="T8" fmla="*/ 254 w 433"/>
                <a:gd name="T9" fmla="*/ 371 h 428"/>
                <a:gd name="T10" fmla="*/ 122 w 433"/>
                <a:gd name="T11" fmla="*/ 344 h 428"/>
                <a:gd name="T12" fmla="*/ 243 w 433"/>
                <a:gd name="T13" fmla="*/ 214 h 428"/>
                <a:gd name="T14" fmla="*/ 176 w 433"/>
                <a:gd name="T15" fmla="*/ 238 h 428"/>
                <a:gd name="T16" fmla="*/ 150 w 433"/>
                <a:gd name="T17" fmla="*/ 107 h 428"/>
                <a:gd name="T18" fmla="*/ 254 w 433"/>
                <a:gd name="T19" fmla="*/ 122 h 428"/>
                <a:gd name="T20" fmla="*/ 121 w 433"/>
                <a:gd name="T21" fmla="*/ 75 h 428"/>
                <a:gd name="T22" fmla="*/ 254 w 433"/>
                <a:gd name="T23" fmla="*/ 63 h 428"/>
                <a:gd name="T24" fmla="*/ 300 w 433"/>
                <a:gd name="T25" fmla="*/ 11 h 428"/>
                <a:gd name="T26" fmla="*/ 280 w 433"/>
                <a:gd name="T27" fmla="*/ 63 h 428"/>
                <a:gd name="T28" fmla="*/ 392 w 433"/>
                <a:gd name="T29" fmla="*/ 32 h 428"/>
                <a:gd name="T30" fmla="*/ 420 w 433"/>
                <a:gd name="T31" fmla="*/ 75 h 428"/>
                <a:gd name="T32" fmla="*/ 280 w 433"/>
                <a:gd name="T33" fmla="*/ 122 h 428"/>
                <a:gd name="T34" fmla="*/ 369 w 433"/>
                <a:gd name="T35" fmla="*/ 102 h 428"/>
                <a:gd name="T36" fmla="*/ 393 w 433"/>
                <a:gd name="T37" fmla="*/ 137 h 428"/>
                <a:gd name="T38" fmla="*/ 383 w 433"/>
                <a:gd name="T39" fmla="*/ 236 h 428"/>
                <a:gd name="T40" fmla="*/ 357 w 433"/>
                <a:gd name="T41" fmla="*/ 214 h 428"/>
                <a:gd name="T42" fmla="*/ 357 w 433"/>
                <a:gd name="T43" fmla="*/ 134 h 428"/>
                <a:gd name="T44" fmla="*/ 280 w 433"/>
                <a:gd name="T45" fmla="*/ 202 h 428"/>
                <a:gd name="T46" fmla="*/ 254 w 433"/>
                <a:gd name="T47" fmla="*/ 134 h 428"/>
                <a:gd name="T48" fmla="*/ 176 w 433"/>
                <a:gd name="T49" fmla="*/ 202 h 428"/>
                <a:gd name="T50" fmla="*/ 254 w 433"/>
                <a:gd name="T51" fmla="*/ 134 h 428"/>
                <a:gd name="T52" fmla="*/ 161 w 433"/>
                <a:gd name="T53" fmla="*/ 378 h 428"/>
                <a:gd name="T54" fmla="*/ 433 w 433"/>
                <a:gd name="T55" fmla="*/ 385 h 428"/>
                <a:gd name="T56" fmla="*/ 305 w 433"/>
                <a:gd name="T57" fmla="*/ 417 h 428"/>
                <a:gd name="T58" fmla="*/ 86 w 433"/>
                <a:gd name="T59" fmla="*/ 343 h 428"/>
                <a:gd name="T60" fmla="*/ 30 w 433"/>
                <a:gd name="T61" fmla="*/ 428 h 428"/>
                <a:gd name="T62" fmla="*/ 69 w 433"/>
                <a:gd name="T63" fmla="*/ 343 h 428"/>
                <a:gd name="T64" fmla="*/ 5 w 433"/>
                <a:gd name="T65" fmla="*/ 214 h 428"/>
                <a:gd name="T66" fmla="*/ 64 w 433"/>
                <a:gd name="T67" fmla="*/ 203 h 428"/>
                <a:gd name="T68" fmla="*/ 112 w 433"/>
                <a:gd name="T69" fmla="*/ 210 h 428"/>
                <a:gd name="T70" fmla="*/ 95 w 433"/>
                <a:gd name="T71" fmla="*/ 222 h 428"/>
                <a:gd name="T72" fmla="*/ 26 w 433"/>
                <a:gd name="T73" fmla="*/ 18 h 428"/>
                <a:gd name="T74" fmla="*/ 101 w 433"/>
                <a:gd name="T75" fmla="*/ 88 h 428"/>
                <a:gd name="T76" fmla="*/ 65 w 433"/>
                <a:gd name="T77" fmla="*/ 90 h 428"/>
                <a:gd name="T78" fmla="*/ 26 w 433"/>
                <a:gd name="T79" fmla="*/ 1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3" h="428">
                  <a:moveTo>
                    <a:pt x="357" y="214"/>
                  </a:moveTo>
                  <a:lnTo>
                    <a:pt x="280" y="214"/>
                  </a:lnTo>
                  <a:lnTo>
                    <a:pt x="280" y="240"/>
                  </a:lnTo>
                  <a:cubicBezTo>
                    <a:pt x="313" y="251"/>
                    <a:pt x="342" y="264"/>
                    <a:pt x="365" y="279"/>
                  </a:cubicBezTo>
                  <a:cubicBezTo>
                    <a:pt x="389" y="294"/>
                    <a:pt x="401" y="307"/>
                    <a:pt x="401" y="319"/>
                  </a:cubicBezTo>
                  <a:cubicBezTo>
                    <a:pt x="401" y="330"/>
                    <a:pt x="396" y="335"/>
                    <a:pt x="386" y="335"/>
                  </a:cubicBezTo>
                  <a:cubicBezTo>
                    <a:pt x="381" y="335"/>
                    <a:pt x="376" y="332"/>
                    <a:pt x="370" y="324"/>
                  </a:cubicBezTo>
                  <a:cubicBezTo>
                    <a:pt x="350" y="300"/>
                    <a:pt x="320" y="276"/>
                    <a:pt x="280" y="254"/>
                  </a:cubicBezTo>
                  <a:lnTo>
                    <a:pt x="280" y="371"/>
                  </a:lnTo>
                  <a:lnTo>
                    <a:pt x="254" y="371"/>
                  </a:lnTo>
                  <a:lnTo>
                    <a:pt x="254" y="244"/>
                  </a:lnTo>
                  <a:cubicBezTo>
                    <a:pt x="222" y="284"/>
                    <a:pt x="178" y="317"/>
                    <a:pt x="122" y="344"/>
                  </a:cubicBezTo>
                  <a:lnTo>
                    <a:pt x="114" y="333"/>
                  </a:lnTo>
                  <a:cubicBezTo>
                    <a:pt x="170" y="302"/>
                    <a:pt x="213" y="262"/>
                    <a:pt x="243" y="214"/>
                  </a:cubicBezTo>
                  <a:lnTo>
                    <a:pt x="176" y="214"/>
                  </a:lnTo>
                  <a:lnTo>
                    <a:pt x="176" y="238"/>
                  </a:lnTo>
                  <a:lnTo>
                    <a:pt x="150" y="238"/>
                  </a:lnTo>
                  <a:lnTo>
                    <a:pt x="150" y="107"/>
                  </a:lnTo>
                  <a:cubicBezTo>
                    <a:pt x="162" y="112"/>
                    <a:pt x="173" y="117"/>
                    <a:pt x="181" y="122"/>
                  </a:cubicBezTo>
                  <a:lnTo>
                    <a:pt x="254" y="122"/>
                  </a:lnTo>
                  <a:lnTo>
                    <a:pt x="254" y="75"/>
                  </a:lnTo>
                  <a:lnTo>
                    <a:pt x="121" y="75"/>
                  </a:lnTo>
                  <a:lnTo>
                    <a:pt x="115" y="63"/>
                  </a:lnTo>
                  <a:lnTo>
                    <a:pt x="254" y="63"/>
                  </a:lnTo>
                  <a:lnTo>
                    <a:pt x="254" y="0"/>
                  </a:lnTo>
                  <a:cubicBezTo>
                    <a:pt x="285" y="0"/>
                    <a:pt x="300" y="4"/>
                    <a:pt x="300" y="11"/>
                  </a:cubicBezTo>
                  <a:cubicBezTo>
                    <a:pt x="300" y="15"/>
                    <a:pt x="294" y="19"/>
                    <a:pt x="280" y="23"/>
                  </a:cubicBezTo>
                  <a:lnTo>
                    <a:pt x="280" y="63"/>
                  </a:lnTo>
                  <a:lnTo>
                    <a:pt x="369" y="63"/>
                  </a:lnTo>
                  <a:lnTo>
                    <a:pt x="392" y="32"/>
                  </a:lnTo>
                  <a:cubicBezTo>
                    <a:pt x="403" y="42"/>
                    <a:pt x="414" y="53"/>
                    <a:pt x="424" y="65"/>
                  </a:cubicBezTo>
                  <a:lnTo>
                    <a:pt x="420" y="75"/>
                  </a:lnTo>
                  <a:lnTo>
                    <a:pt x="280" y="75"/>
                  </a:lnTo>
                  <a:lnTo>
                    <a:pt x="280" y="122"/>
                  </a:lnTo>
                  <a:lnTo>
                    <a:pt x="353" y="122"/>
                  </a:lnTo>
                  <a:lnTo>
                    <a:pt x="369" y="102"/>
                  </a:lnTo>
                  <a:cubicBezTo>
                    <a:pt x="388" y="117"/>
                    <a:pt x="398" y="127"/>
                    <a:pt x="398" y="130"/>
                  </a:cubicBezTo>
                  <a:cubicBezTo>
                    <a:pt x="398" y="132"/>
                    <a:pt x="396" y="135"/>
                    <a:pt x="393" y="137"/>
                  </a:cubicBezTo>
                  <a:lnTo>
                    <a:pt x="383" y="144"/>
                  </a:lnTo>
                  <a:lnTo>
                    <a:pt x="383" y="236"/>
                  </a:lnTo>
                  <a:lnTo>
                    <a:pt x="357" y="236"/>
                  </a:lnTo>
                  <a:lnTo>
                    <a:pt x="357" y="214"/>
                  </a:lnTo>
                  <a:close/>
                  <a:moveTo>
                    <a:pt x="357" y="202"/>
                  </a:moveTo>
                  <a:lnTo>
                    <a:pt x="357" y="134"/>
                  </a:lnTo>
                  <a:lnTo>
                    <a:pt x="280" y="134"/>
                  </a:lnTo>
                  <a:lnTo>
                    <a:pt x="280" y="202"/>
                  </a:lnTo>
                  <a:lnTo>
                    <a:pt x="357" y="202"/>
                  </a:lnTo>
                  <a:close/>
                  <a:moveTo>
                    <a:pt x="254" y="134"/>
                  </a:moveTo>
                  <a:lnTo>
                    <a:pt x="176" y="134"/>
                  </a:lnTo>
                  <a:lnTo>
                    <a:pt x="176" y="202"/>
                  </a:lnTo>
                  <a:lnTo>
                    <a:pt x="254" y="202"/>
                  </a:lnTo>
                  <a:lnTo>
                    <a:pt x="254" y="134"/>
                  </a:lnTo>
                  <a:close/>
                  <a:moveTo>
                    <a:pt x="95" y="332"/>
                  </a:moveTo>
                  <a:cubicBezTo>
                    <a:pt x="109" y="354"/>
                    <a:pt x="131" y="369"/>
                    <a:pt x="161" y="378"/>
                  </a:cubicBezTo>
                  <a:cubicBezTo>
                    <a:pt x="192" y="387"/>
                    <a:pt x="237" y="392"/>
                    <a:pt x="297" y="392"/>
                  </a:cubicBezTo>
                  <a:cubicBezTo>
                    <a:pt x="335" y="392"/>
                    <a:pt x="381" y="390"/>
                    <a:pt x="433" y="385"/>
                  </a:cubicBezTo>
                  <a:cubicBezTo>
                    <a:pt x="426" y="396"/>
                    <a:pt x="421" y="406"/>
                    <a:pt x="418" y="417"/>
                  </a:cubicBezTo>
                  <a:lnTo>
                    <a:pt x="305" y="417"/>
                  </a:lnTo>
                  <a:cubicBezTo>
                    <a:pt x="234" y="417"/>
                    <a:pt x="182" y="410"/>
                    <a:pt x="150" y="397"/>
                  </a:cubicBezTo>
                  <a:cubicBezTo>
                    <a:pt x="120" y="385"/>
                    <a:pt x="98" y="367"/>
                    <a:pt x="86" y="343"/>
                  </a:cubicBezTo>
                  <a:cubicBezTo>
                    <a:pt x="71" y="367"/>
                    <a:pt x="54" y="389"/>
                    <a:pt x="36" y="409"/>
                  </a:cubicBezTo>
                  <a:cubicBezTo>
                    <a:pt x="36" y="421"/>
                    <a:pt x="34" y="428"/>
                    <a:pt x="30" y="428"/>
                  </a:cubicBezTo>
                  <a:cubicBezTo>
                    <a:pt x="23" y="428"/>
                    <a:pt x="13" y="415"/>
                    <a:pt x="0" y="390"/>
                  </a:cubicBezTo>
                  <a:cubicBezTo>
                    <a:pt x="27" y="375"/>
                    <a:pt x="50" y="359"/>
                    <a:pt x="69" y="343"/>
                  </a:cubicBezTo>
                  <a:lnTo>
                    <a:pt x="69" y="214"/>
                  </a:lnTo>
                  <a:lnTo>
                    <a:pt x="5" y="214"/>
                  </a:lnTo>
                  <a:lnTo>
                    <a:pt x="0" y="203"/>
                  </a:lnTo>
                  <a:lnTo>
                    <a:pt x="64" y="203"/>
                  </a:lnTo>
                  <a:lnTo>
                    <a:pt x="82" y="180"/>
                  </a:lnTo>
                  <a:cubicBezTo>
                    <a:pt x="102" y="195"/>
                    <a:pt x="112" y="205"/>
                    <a:pt x="112" y="210"/>
                  </a:cubicBezTo>
                  <a:cubicBezTo>
                    <a:pt x="112" y="212"/>
                    <a:pt x="110" y="214"/>
                    <a:pt x="107" y="215"/>
                  </a:cubicBezTo>
                  <a:lnTo>
                    <a:pt x="95" y="222"/>
                  </a:lnTo>
                  <a:lnTo>
                    <a:pt x="95" y="332"/>
                  </a:lnTo>
                  <a:close/>
                  <a:moveTo>
                    <a:pt x="26" y="18"/>
                  </a:moveTo>
                  <a:cubicBezTo>
                    <a:pt x="52" y="29"/>
                    <a:pt x="73" y="42"/>
                    <a:pt x="87" y="59"/>
                  </a:cubicBezTo>
                  <a:cubicBezTo>
                    <a:pt x="96" y="69"/>
                    <a:pt x="101" y="79"/>
                    <a:pt x="101" y="88"/>
                  </a:cubicBezTo>
                  <a:cubicBezTo>
                    <a:pt x="101" y="101"/>
                    <a:pt x="95" y="107"/>
                    <a:pt x="83" y="107"/>
                  </a:cubicBezTo>
                  <a:cubicBezTo>
                    <a:pt x="74" y="107"/>
                    <a:pt x="68" y="101"/>
                    <a:pt x="65" y="90"/>
                  </a:cubicBezTo>
                  <a:cubicBezTo>
                    <a:pt x="58" y="68"/>
                    <a:pt x="42" y="47"/>
                    <a:pt x="18" y="26"/>
                  </a:cubicBezTo>
                  <a:lnTo>
                    <a:pt x="26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Freeform 322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8869363" y="5549900"/>
              <a:ext cx="128588" cy="133350"/>
            </a:xfrm>
            <a:custGeom>
              <a:avLst/>
              <a:gdLst>
                <a:gd name="T0" fmla="*/ 170 w 431"/>
                <a:gd name="T1" fmla="*/ 139 h 431"/>
                <a:gd name="T2" fmla="*/ 215 w 431"/>
                <a:gd name="T3" fmla="*/ 103 h 431"/>
                <a:gd name="T4" fmla="*/ 198 w 431"/>
                <a:gd name="T5" fmla="*/ 139 h 431"/>
                <a:gd name="T6" fmla="*/ 293 w 431"/>
                <a:gd name="T7" fmla="*/ 91 h 431"/>
                <a:gd name="T8" fmla="*/ 319 w 431"/>
                <a:gd name="T9" fmla="*/ 115 h 431"/>
                <a:gd name="T10" fmla="*/ 374 w 431"/>
                <a:gd name="T11" fmla="*/ 139 h 431"/>
                <a:gd name="T12" fmla="*/ 429 w 431"/>
                <a:gd name="T13" fmla="*/ 143 h 431"/>
                <a:gd name="T14" fmla="*/ 319 w 431"/>
                <a:gd name="T15" fmla="*/ 152 h 431"/>
                <a:gd name="T16" fmla="*/ 293 w 431"/>
                <a:gd name="T17" fmla="*/ 241 h 431"/>
                <a:gd name="T18" fmla="*/ 198 w 431"/>
                <a:gd name="T19" fmla="*/ 221 h 431"/>
                <a:gd name="T20" fmla="*/ 170 w 431"/>
                <a:gd name="T21" fmla="*/ 243 h 431"/>
                <a:gd name="T22" fmla="*/ 79 w 431"/>
                <a:gd name="T23" fmla="*/ 152 h 431"/>
                <a:gd name="T24" fmla="*/ 11 w 431"/>
                <a:gd name="T25" fmla="*/ 431 h 431"/>
                <a:gd name="T26" fmla="*/ 50 w 431"/>
                <a:gd name="T27" fmla="*/ 176 h 431"/>
                <a:gd name="T28" fmla="*/ 85 w 431"/>
                <a:gd name="T29" fmla="*/ 66 h 431"/>
                <a:gd name="T30" fmla="*/ 217 w 431"/>
                <a:gd name="T31" fmla="*/ 0 h 431"/>
                <a:gd name="T32" fmla="*/ 244 w 431"/>
                <a:gd name="T33" fmla="*/ 25 h 431"/>
                <a:gd name="T34" fmla="*/ 371 w 431"/>
                <a:gd name="T35" fmla="*/ 66 h 431"/>
                <a:gd name="T36" fmla="*/ 427 w 431"/>
                <a:gd name="T37" fmla="*/ 69 h 431"/>
                <a:gd name="T38" fmla="*/ 79 w 431"/>
                <a:gd name="T39" fmla="*/ 79 h 431"/>
                <a:gd name="T40" fmla="*/ 198 w 431"/>
                <a:gd name="T41" fmla="*/ 208 h 431"/>
                <a:gd name="T42" fmla="*/ 293 w 431"/>
                <a:gd name="T43" fmla="*/ 152 h 431"/>
                <a:gd name="T44" fmla="*/ 198 w 431"/>
                <a:gd name="T45" fmla="*/ 208 h 431"/>
                <a:gd name="T46" fmla="*/ 108 w 431"/>
                <a:gd name="T47" fmla="*/ 279 h 431"/>
                <a:gd name="T48" fmla="*/ 324 w 431"/>
                <a:gd name="T49" fmla="*/ 266 h 431"/>
                <a:gd name="T50" fmla="*/ 374 w 431"/>
                <a:gd name="T51" fmla="*/ 279 h 431"/>
                <a:gd name="T52" fmla="*/ 355 w 431"/>
                <a:gd name="T53" fmla="*/ 289 h 431"/>
                <a:gd name="T54" fmla="*/ 431 w 431"/>
                <a:gd name="T55" fmla="*/ 396 h 431"/>
                <a:gd name="T56" fmla="*/ 255 w 431"/>
                <a:gd name="T57" fmla="*/ 372 h 431"/>
                <a:gd name="T58" fmla="*/ 60 w 431"/>
                <a:gd name="T59" fmla="*/ 420 h 431"/>
                <a:gd name="T60" fmla="*/ 149 w 431"/>
                <a:gd name="T61" fmla="*/ 279 h 431"/>
                <a:gd name="T62" fmla="*/ 252 w 431"/>
                <a:gd name="T63" fmla="*/ 344 h 431"/>
                <a:gd name="T64" fmla="*/ 168 w 431"/>
                <a:gd name="T65" fmla="*/ 2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431">
                  <a:moveTo>
                    <a:pt x="79" y="139"/>
                  </a:moveTo>
                  <a:lnTo>
                    <a:pt x="170" y="139"/>
                  </a:lnTo>
                  <a:lnTo>
                    <a:pt x="170" y="91"/>
                  </a:lnTo>
                  <a:cubicBezTo>
                    <a:pt x="200" y="92"/>
                    <a:pt x="215" y="96"/>
                    <a:pt x="215" y="103"/>
                  </a:cubicBezTo>
                  <a:cubicBezTo>
                    <a:pt x="215" y="107"/>
                    <a:pt x="210" y="111"/>
                    <a:pt x="198" y="115"/>
                  </a:cubicBezTo>
                  <a:lnTo>
                    <a:pt x="198" y="139"/>
                  </a:lnTo>
                  <a:lnTo>
                    <a:pt x="293" y="139"/>
                  </a:lnTo>
                  <a:lnTo>
                    <a:pt x="293" y="91"/>
                  </a:lnTo>
                  <a:cubicBezTo>
                    <a:pt x="323" y="92"/>
                    <a:pt x="338" y="96"/>
                    <a:pt x="338" y="102"/>
                  </a:cubicBezTo>
                  <a:cubicBezTo>
                    <a:pt x="338" y="106"/>
                    <a:pt x="332" y="111"/>
                    <a:pt x="319" y="115"/>
                  </a:cubicBezTo>
                  <a:lnTo>
                    <a:pt x="319" y="139"/>
                  </a:lnTo>
                  <a:lnTo>
                    <a:pt x="374" y="139"/>
                  </a:lnTo>
                  <a:lnTo>
                    <a:pt x="398" y="109"/>
                  </a:lnTo>
                  <a:cubicBezTo>
                    <a:pt x="410" y="120"/>
                    <a:pt x="420" y="132"/>
                    <a:pt x="429" y="143"/>
                  </a:cubicBezTo>
                  <a:lnTo>
                    <a:pt x="424" y="152"/>
                  </a:lnTo>
                  <a:lnTo>
                    <a:pt x="319" y="152"/>
                  </a:lnTo>
                  <a:lnTo>
                    <a:pt x="319" y="241"/>
                  </a:lnTo>
                  <a:lnTo>
                    <a:pt x="293" y="241"/>
                  </a:lnTo>
                  <a:lnTo>
                    <a:pt x="293" y="221"/>
                  </a:lnTo>
                  <a:lnTo>
                    <a:pt x="198" y="221"/>
                  </a:lnTo>
                  <a:lnTo>
                    <a:pt x="198" y="243"/>
                  </a:lnTo>
                  <a:lnTo>
                    <a:pt x="170" y="243"/>
                  </a:lnTo>
                  <a:lnTo>
                    <a:pt x="170" y="152"/>
                  </a:lnTo>
                  <a:lnTo>
                    <a:pt x="79" y="152"/>
                  </a:lnTo>
                  <a:lnTo>
                    <a:pt x="79" y="176"/>
                  </a:lnTo>
                  <a:cubicBezTo>
                    <a:pt x="79" y="289"/>
                    <a:pt x="57" y="374"/>
                    <a:pt x="11" y="431"/>
                  </a:cubicBezTo>
                  <a:lnTo>
                    <a:pt x="0" y="424"/>
                  </a:lnTo>
                  <a:cubicBezTo>
                    <a:pt x="34" y="366"/>
                    <a:pt x="50" y="283"/>
                    <a:pt x="50" y="176"/>
                  </a:cubicBezTo>
                  <a:lnTo>
                    <a:pt x="50" y="53"/>
                  </a:lnTo>
                  <a:cubicBezTo>
                    <a:pt x="63" y="57"/>
                    <a:pt x="74" y="61"/>
                    <a:pt x="85" y="66"/>
                  </a:cubicBezTo>
                  <a:lnTo>
                    <a:pt x="217" y="66"/>
                  </a:lnTo>
                  <a:lnTo>
                    <a:pt x="217" y="0"/>
                  </a:lnTo>
                  <a:cubicBezTo>
                    <a:pt x="248" y="1"/>
                    <a:pt x="264" y="5"/>
                    <a:pt x="264" y="12"/>
                  </a:cubicBezTo>
                  <a:cubicBezTo>
                    <a:pt x="264" y="16"/>
                    <a:pt x="257" y="20"/>
                    <a:pt x="244" y="25"/>
                  </a:cubicBezTo>
                  <a:lnTo>
                    <a:pt x="244" y="66"/>
                  </a:lnTo>
                  <a:lnTo>
                    <a:pt x="371" y="66"/>
                  </a:lnTo>
                  <a:lnTo>
                    <a:pt x="394" y="35"/>
                  </a:lnTo>
                  <a:cubicBezTo>
                    <a:pt x="408" y="48"/>
                    <a:pt x="419" y="59"/>
                    <a:pt x="427" y="69"/>
                  </a:cubicBezTo>
                  <a:lnTo>
                    <a:pt x="421" y="79"/>
                  </a:lnTo>
                  <a:lnTo>
                    <a:pt x="79" y="79"/>
                  </a:lnTo>
                  <a:lnTo>
                    <a:pt x="79" y="139"/>
                  </a:lnTo>
                  <a:close/>
                  <a:moveTo>
                    <a:pt x="198" y="208"/>
                  </a:moveTo>
                  <a:lnTo>
                    <a:pt x="293" y="208"/>
                  </a:lnTo>
                  <a:lnTo>
                    <a:pt x="293" y="152"/>
                  </a:lnTo>
                  <a:lnTo>
                    <a:pt x="198" y="152"/>
                  </a:lnTo>
                  <a:lnTo>
                    <a:pt x="198" y="208"/>
                  </a:lnTo>
                  <a:close/>
                  <a:moveTo>
                    <a:pt x="149" y="279"/>
                  </a:moveTo>
                  <a:lnTo>
                    <a:pt x="108" y="279"/>
                  </a:lnTo>
                  <a:lnTo>
                    <a:pt x="102" y="266"/>
                  </a:lnTo>
                  <a:lnTo>
                    <a:pt x="324" y="266"/>
                  </a:lnTo>
                  <a:lnTo>
                    <a:pt x="342" y="246"/>
                  </a:lnTo>
                  <a:cubicBezTo>
                    <a:pt x="363" y="263"/>
                    <a:pt x="374" y="274"/>
                    <a:pt x="374" y="279"/>
                  </a:cubicBezTo>
                  <a:cubicBezTo>
                    <a:pt x="374" y="281"/>
                    <a:pt x="372" y="282"/>
                    <a:pt x="368" y="284"/>
                  </a:cubicBezTo>
                  <a:lnTo>
                    <a:pt x="355" y="289"/>
                  </a:lnTo>
                  <a:cubicBezTo>
                    <a:pt x="333" y="313"/>
                    <a:pt x="307" y="335"/>
                    <a:pt x="277" y="356"/>
                  </a:cubicBezTo>
                  <a:cubicBezTo>
                    <a:pt x="316" y="374"/>
                    <a:pt x="368" y="387"/>
                    <a:pt x="431" y="396"/>
                  </a:cubicBezTo>
                  <a:cubicBezTo>
                    <a:pt x="421" y="405"/>
                    <a:pt x="414" y="414"/>
                    <a:pt x="409" y="424"/>
                  </a:cubicBezTo>
                  <a:cubicBezTo>
                    <a:pt x="344" y="411"/>
                    <a:pt x="293" y="393"/>
                    <a:pt x="255" y="372"/>
                  </a:cubicBezTo>
                  <a:cubicBezTo>
                    <a:pt x="203" y="402"/>
                    <a:pt x="140" y="421"/>
                    <a:pt x="67" y="431"/>
                  </a:cubicBezTo>
                  <a:lnTo>
                    <a:pt x="60" y="420"/>
                  </a:lnTo>
                  <a:cubicBezTo>
                    <a:pt x="131" y="405"/>
                    <a:pt x="188" y="384"/>
                    <a:pt x="232" y="357"/>
                  </a:cubicBezTo>
                  <a:cubicBezTo>
                    <a:pt x="205" y="339"/>
                    <a:pt x="177" y="313"/>
                    <a:pt x="149" y="279"/>
                  </a:cubicBezTo>
                  <a:close/>
                  <a:moveTo>
                    <a:pt x="168" y="279"/>
                  </a:moveTo>
                  <a:cubicBezTo>
                    <a:pt x="195" y="305"/>
                    <a:pt x="223" y="327"/>
                    <a:pt x="252" y="344"/>
                  </a:cubicBezTo>
                  <a:cubicBezTo>
                    <a:pt x="282" y="323"/>
                    <a:pt x="306" y="301"/>
                    <a:pt x="323" y="279"/>
                  </a:cubicBezTo>
                  <a:lnTo>
                    <a:pt x="168" y="27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Freeform 323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6726238" y="5788025"/>
              <a:ext cx="68263" cy="682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9 h 226"/>
                <a:gd name="T10" fmla="*/ 176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7 w 228"/>
                <a:gd name="T21" fmla="*/ 215 h 226"/>
                <a:gd name="T22" fmla="*/ 162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3 w 228"/>
                <a:gd name="T37" fmla="*/ 161 h 226"/>
                <a:gd name="T38" fmla="*/ 123 w 228"/>
                <a:gd name="T39" fmla="*/ 180 h 226"/>
                <a:gd name="T40" fmla="*/ 67 w 228"/>
                <a:gd name="T41" fmla="*/ 215 h 226"/>
                <a:gd name="T42" fmla="*/ 35 w 228"/>
                <a:gd name="T43" fmla="*/ 168 h 226"/>
                <a:gd name="T44" fmla="*/ 62 w 228"/>
                <a:gd name="T45" fmla="*/ 59 h 226"/>
                <a:gd name="T46" fmla="*/ 120 w 228"/>
                <a:gd name="T47" fmla="*/ 11 h 226"/>
                <a:gd name="T48" fmla="*/ 160 w 228"/>
                <a:gd name="T49" fmla="*/ 55 h 226"/>
                <a:gd name="T50" fmla="*/ 158 w 228"/>
                <a:gd name="T51" fmla="*/ 63 h 226"/>
                <a:gd name="T52" fmla="*/ 133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4"/>
                    <a:pt x="142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9"/>
                  </a:cubicBezTo>
                  <a:cubicBezTo>
                    <a:pt x="135" y="209"/>
                    <a:pt x="152" y="226"/>
                    <a:pt x="176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1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6"/>
                    <a:pt x="198" y="215"/>
                    <a:pt x="177" y="215"/>
                  </a:cubicBezTo>
                  <a:cubicBezTo>
                    <a:pt x="164" y="215"/>
                    <a:pt x="162" y="202"/>
                    <a:pt x="162" y="192"/>
                  </a:cubicBezTo>
                  <a:cubicBezTo>
                    <a:pt x="162" y="181"/>
                    <a:pt x="163" y="177"/>
                    <a:pt x="169" y="155"/>
                  </a:cubicBezTo>
                  <a:cubicBezTo>
                    <a:pt x="174" y="134"/>
                    <a:pt x="175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7" y="21"/>
                    <a:pt x="166" y="32"/>
                  </a:cubicBezTo>
                  <a:close/>
                  <a:moveTo>
                    <a:pt x="133" y="161"/>
                  </a:moveTo>
                  <a:cubicBezTo>
                    <a:pt x="131" y="170"/>
                    <a:pt x="131" y="171"/>
                    <a:pt x="123" y="180"/>
                  </a:cubicBezTo>
                  <a:cubicBezTo>
                    <a:pt x="101" y="207"/>
                    <a:pt x="81" y="215"/>
                    <a:pt x="67" y="215"/>
                  </a:cubicBezTo>
                  <a:cubicBezTo>
                    <a:pt x="42" y="215"/>
                    <a:pt x="35" y="188"/>
                    <a:pt x="35" y="168"/>
                  </a:cubicBezTo>
                  <a:cubicBezTo>
                    <a:pt x="35" y="143"/>
                    <a:pt x="51" y="82"/>
                    <a:pt x="62" y="59"/>
                  </a:cubicBezTo>
                  <a:cubicBezTo>
                    <a:pt x="78" y="29"/>
                    <a:pt x="100" y="11"/>
                    <a:pt x="120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8" y="63"/>
                  </a:cubicBezTo>
                  <a:lnTo>
                    <a:pt x="133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Freeform 324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7319963" y="5789613"/>
              <a:ext cx="15875" cy="65088"/>
            </a:xfrm>
            <a:custGeom>
              <a:avLst/>
              <a:gdLst>
                <a:gd name="T0" fmla="*/ 53 w 53"/>
                <a:gd name="T1" fmla="*/ 26 h 214"/>
                <a:gd name="T2" fmla="*/ 26 w 53"/>
                <a:gd name="T3" fmla="*/ 0 h 214"/>
                <a:gd name="T4" fmla="*/ 0 w 53"/>
                <a:gd name="T5" fmla="*/ 26 h 214"/>
                <a:gd name="T6" fmla="*/ 26 w 53"/>
                <a:gd name="T7" fmla="*/ 52 h 214"/>
                <a:gd name="T8" fmla="*/ 53 w 53"/>
                <a:gd name="T9" fmla="*/ 26 h 214"/>
                <a:gd name="T10" fmla="*/ 53 w 53"/>
                <a:gd name="T11" fmla="*/ 188 h 214"/>
                <a:gd name="T12" fmla="*/ 26 w 53"/>
                <a:gd name="T13" fmla="*/ 162 h 214"/>
                <a:gd name="T14" fmla="*/ 0 w 53"/>
                <a:gd name="T15" fmla="*/ 188 h 214"/>
                <a:gd name="T16" fmla="*/ 26 w 53"/>
                <a:gd name="T17" fmla="*/ 214 h 214"/>
                <a:gd name="T18" fmla="*/ 53 w 53"/>
                <a:gd name="T19" fmla="*/ 1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4">
                  <a:moveTo>
                    <a:pt x="53" y="26"/>
                  </a:moveTo>
                  <a:cubicBezTo>
                    <a:pt x="53" y="11"/>
                    <a:pt x="41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1" y="52"/>
                    <a:pt x="53" y="40"/>
                    <a:pt x="53" y="26"/>
                  </a:cubicBezTo>
                  <a:close/>
                  <a:moveTo>
                    <a:pt x="53" y="188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8"/>
                  </a:cubicBezTo>
                  <a:cubicBezTo>
                    <a:pt x="0" y="202"/>
                    <a:pt x="12" y="214"/>
                    <a:pt x="26" y="214"/>
                  </a:cubicBezTo>
                  <a:cubicBezTo>
                    <a:pt x="41" y="214"/>
                    <a:pt x="53" y="202"/>
                    <a:pt x="53" y="188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Freeform 325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7535863" y="5734050"/>
              <a:ext cx="130175" cy="128588"/>
            </a:xfrm>
            <a:custGeom>
              <a:avLst/>
              <a:gdLst>
                <a:gd name="T0" fmla="*/ 233 w 430"/>
                <a:gd name="T1" fmla="*/ 82 h 421"/>
                <a:gd name="T2" fmla="*/ 12 w 430"/>
                <a:gd name="T3" fmla="*/ 71 h 421"/>
                <a:gd name="T4" fmla="*/ 222 w 430"/>
                <a:gd name="T5" fmla="*/ 0 h 421"/>
                <a:gd name="T6" fmla="*/ 249 w 430"/>
                <a:gd name="T7" fmla="*/ 24 h 421"/>
                <a:gd name="T8" fmla="*/ 369 w 430"/>
                <a:gd name="T9" fmla="*/ 70 h 421"/>
                <a:gd name="T10" fmla="*/ 417 w 430"/>
                <a:gd name="T11" fmla="*/ 73 h 421"/>
                <a:gd name="T12" fmla="*/ 258 w 430"/>
                <a:gd name="T13" fmla="*/ 81 h 421"/>
                <a:gd name="T14" fmla="*/ 350 w 430"/>
                <a:gd name="T15" fmla="*/ 98 h 421"/>
                <a:gd name="T16" fmla="*/ 374 w 430"/>
                <a:gd name="T17" fmla="*/ 132 h 421"/>
                <a:gd name="T18" fmla="*/ 311 w 430"/>
                <a:gd name="T19" fmla="*/ 193 h 421"/>
                <a:gd name="T20" fmla="*/ 372 w 430"/>
                <a:gd name="T21" fmla="*/ 242 h 421"/>
                <a:gd name="T22" fmla="*/ 408 w 430"/>
                <a:gd name="T23" fmla="*/ 177 h 421"/>
                <a:gd name="T24" fmla="*/ 420 w 430"/>
                <a:gd name="T25" fmla="*/ 261 h 421"/>
                <a:gd name="T26" fmla="*/ 353 w 430"/>
                <a:gd name="T27" fmla="*/ 266 h 421"/>
                <a:gd name="T28" fmla="*/ 176 w 430"/>
                <a:gd name="T29" fmla="*/ 277 h 421"/>
                <a:gd name="T30" fmla="*/ 277 w 430"/>
                <a:gd name="T31" fmla="*/ 193 h 421"/>
                <a:gd name="T32" fmla="*/ 167 w 430"/>
                <a:gd name="T33" fmla="*/ 117 h 421"/>
                <a:gd name="T34" fmla="*/ 210 w 430"/>
                <a:gd name="T35" fmla="*/ 124 h 421"/>
                <a:gd name="T36" fmla="*/ 197 w 430"/>
                <a:gd name="T37" fmla="*/ 136 h 421"/>
                <a:gd name="T38" fmla="*/ 171 w 430"/>
                <a:gd name="T39" fmla="*/ 204 h 421"/>
                <a:gd name="T40" fmla="*/ 79 w 430"/>
                <a:gd name="T41" fmla="*/ 193 h 421"/>
                <a:gd name="T42" fmla="*/ 53 w 430"/>
                <a:gd name="T43" fmla="*/ 211 h 421"/>
                <a:gd name="T44" fmla="*/ 57 w 430"/>
                <a:gd name="T45" fmla="*/ 106 h 421"/>
                <a:gd name="T46" fmla="*/ 83 w 430"/>
                <a:gd name="T47" fmla="*/ 117 h 421"/>
                <a:gd name="T48" fmla="*/ 79 w 430"/>
                <a:gd name="T49" fmla="*/ 182 h 421"/>
                <a:gd name="T50" fmla="*/ 171 w 430"/>
                <a:gd name="T51" fmla="*/ 129 h 421"/>
                <a:gd name="T52" fmla="*/ 293 w 430"/>
                <a:gd name="T53" fmla="*/ 7 h 421"/>
                <a:gd name="T54" fmla="*/ 339 w 430"/>
                <a:gd name="T55" fmla="*/ 62 h 421"/>
                <a:gd name="T56" fmla="*/ 288 w 430"/>
                <a:gd name="T57" fmla="*/ 16 h 421"/>
                <a:gd name="T58" fmla="*/ 194 w 430"/>
                <a:gd name="T59" fmla="*/ 279 h 421"/>
                <a:gd name="T60" fmla="*/ 250 w 430"/>
                <a:gd name="T61" fmla="*/ 359 h 421"/>
                <a:gd name="T62" fmla="*/ 187 w 430"/>
                <a:gd name="T63" fmla="*/ 287 h 421"/>
                <a:gd name="T64" fmla="*/ 65 w 430"/>
                <a:gd name="T65" fmla="*/ 300 h 421"/>
                <a:gd name="T66" fmla="*/ 51 w 430"/>
                <a:gd name="T67" fmla="*/ 391 h 421"/>
                <a:gd name="T68" fmla="*/ 0 w 430"/>
                <a:gd name="T69" fmla="*/ 394 h 421"/>
                <a:gd name="T70" fmla="*/ 65 w 430"/>
                <a:gd name="T71" fmla="*/ 300 h 421"/>
                <a:gd name="T72" fmla="*/ 430 w 430"/>
                <a:gd name="T73" fmla="*/ 377 h 421"/>
                <a:gd name="T74" fmla="*/ 395 w 430"/>
                <a:gd name="T75" fmla="*/ 380 h 421"/>
                <a:gd name="T76" fmla="*/ 335 w 430"/>
                <a:gd name="T77" fmla="*/ 290 h 421"/>
                <a:gd name="T78" fmla="*/ 320 w 430"/>
                <a:gd name="T79" fmla="*/ 351 h 421"/>
                <a:gd name="T80" fmla="*/ 339 w 430"/>
                <a:gd name="T81" fmla="*/ 391 h 421"/>
                <a:gd name="T82" fmla="*/ 217 w 430"/>
                <a:gd name="T83" fmla="*/ 421 h 421"/>
                <a:gd name="T84" fmla="*/ 120 w 430"/>
                <a:gd name="T85" fmla="*/ 384 h 421"/>
                <a:gd name="T86" fmla="*/ 167 w 430"/>
                <a:gd name="T87" fmla="*/ 299 h 421"/>
                <a:gd name="T88" fmla="*/ 148 w 430"/>
                <a:gd name="T89" fmla="*/ 378 h 421"/>
                <a:gd name="T90" fmla="*/ 215 w 430"/>
                <a:gd name="T91" fmla="*/ 395 h 421"/>
                <a:gd name="T92" fmla="*/ 299 w 430"/>
                <a:gd name="T93" fmla="*/ 376 h 421"/>
                <a:gd name="T94" fmla="*/ 320 w 430"/>
                <a:gd name="T95" fmla="*/ 334 h 421"/>
                <a:gd name="T96" fmla="*/ 229 w 430"/>
                <a:gd name="T97" fmla="*/ 223 h 421"/>
                <a:gd name="T98" fmla="*/ 40 w 430"/>
                <a:gd name="T99" fmla="*/ 288 h 421"/>
                <a:gd name="T100" fmla="*/ 226 w 430"/>
                <a:gd name="T101" fmla="*/ 21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0" h="421">
                  <a:moveTo>
                    <a:pt x="277" y="193"/>
                  </a:moveTo>
                  <a:cubicBezTo>
                    <a:pt x="257" y="158"/>
                    <a:pt x="242" y="121"/>
                    <a:pt x="233" y="82"/>
                  </a:cubicBezTo>
                  <a:lnTo>
                    <a:pt x="17" y="82"/>
                  </a:lnTo>
                  <a:lnTo>
                    <a:pt x="12" y="71"/>
                  </a:lnTo>
                  <a:lnTo>
                    <a:pt x="230" y="71"/>
                  </a:lnTo>
                  <a:cubicBezTo>
                    <a:pt x="226" y="48"/>
                    <a:pt x="223" y="24"/>
                    <a:pt x="222" y="0"/>
                  </a:cubicBezTo>
                  <a:cubicBezTo>
                    <a:pt x="252" y="1"/>
                    <a:pt x="267" y="5"/>
                    <a:pt x="267" y="12"/>
                  </a:cubicBezTo>
                  <a:cubicBezTo>
                    <a:pt x="267" y="16"/>
                    <a:pt x="261" y="20"/>
                    <a:pt x="249" y="24"/>
                  </a:cubicBezTo>
                  <a:cubicBezTo>
                    <a:pt x="250" y="39"/>
                    <a:pt x="252" y="54"/>
                    <a:pt x="255" y="70"/>
                  </a:cubicBezTo>
                  <a:lnTo>
                    <a:pt x="369" y="70"/>
                  </a:lnTo>
                  <a:lnTo>
                    <a:pt x="389" y="42"/>
                  </a:lnTo>
                  <a:cubicBezTo>
                    <a:pt x="398" y="50"/>
                    <a:pt x="407" y="60"/>
                    <a:pt x="417" y="73"/>
                  </a:cubicBezTo>
                  <a:lnTo>
                    <a:pt x="412" y="81"/>
                  </a:lnTo>
                  <a:lnTo>
                    <a:pt x="258" y="81"/>
                  </a:lnTo>
                  <a:cubicBezTo>
                    <a:pt x="266" y="117"/>
                    <a:pt x="279" y="148"/>
                    <a:pt x="296" y="176"/>
                  </a:cubicBezTo>
                  <a:cubicBezTo>
                    <a:pt x="318" y="150"/>
                    <a:pt x="336" y="124"/>
                    <a:pt x="350" y="98"/>
                  </a:cubicBezTo>
                  <a:cubicBezTo>
                    <a:pt x="372" y="110"/>
                    <a:pt x="383" y="120"/>
                    <a:pt x="383" y="127"/>
                  </a:cubicBezTo>
                  <a:cubicBezTo>
                    <a:pt x="383" y="130"/>
                    <a:pt x="380" y="132"/>
                    <a:pt x="374" y="132"/>
                  </a:cubicBezTo>
                  <a:cubicBezTo>
                    <a:pt x="372" y="132"/>
                    <a:pt x="368" y="131"/>
                    <a:pt x="363" y="130"/>
                  </a:cubicBezTo>
                  <a:cubicBezTo>
                    <a:pt x="351" y="149"/>
                    <a:pt x="334" y="170"/>
                    <a:pt x="311" y="193"/>
                  </a:cubicBezTo>
                  <a:cubicBezTo>
                    <a:pt x="326" y="212"/>
                    <a:pt x="343" y="227"/>
                    <a:pt x="362" y="238"/>
                  </a:cubicBezTo>
                  <a:cubicBezTo>
                    <a:pt x="367" y="241"/>
                    <a:pt x="370" y="242"/>
                    <a:pt x="372" y="242"/>
                  </a:cubicBezTo>
                  <a:cubicBezTo>
                    <a:pt x="381" y="242"/>
                    <a:pt x="388" y="219"/>
                    <a:pt x="396" y="172"/>
                  </a:cubicBezTo>
                  <a:lnTo>
                    <a:pt x="408" y="177"/>
                  </a:lnTo>
                  <a:cubicBezTo>
                    <a:pt x="405" y="201"/>
                    <a:pt x="404" y="219"/>
                    <a:pt x="404" y="230"/>
                  </a:cubicBezTo>
                  <a:cubicBezTo>
                    <a:pt x="404" y="249"/>
                    <a:pt x="409" y="259"/>
                    <a:pt x="420" y="261"/>
                  </a:cubicBezTo>
                  <a:cubicBezTo>
                    <a:pt x="417" y="276"/>
                    <a:pt x="410" y="283"/>
                    <a:pt x="398" y="283"/>
                  </a:cubicBezTo>
                  <a:cubicBezTo>
                    <a:pt x="387" y="283"/>
                    <a:pt x="372" y="278"/>
                    <a:pt x="353" y="266"/>
                  </a:cubicBezTo>
                  <a:cubicBezTo>
                    <a:pt x="330" y="252"/>
                    <a:pt x="310" y="234"/>
                    <a:pt x="293" y="211"/>
                  </a:cubicBezTo>
                  <a:cubicBezTo>
                    <a:pt x="263" y="237"/>
                    <a:pt x="224" y="259"/>
                    <a:pt x="176" y="277"/>
                  </a:cubicBezTo>
                  <a:lnTo>
                    <a:pt x="169" y="266"/>
                  </a:lnTo>
                  <a:cubicBezTo>
                    <a:pt x="212" y="246"/>
                    <a:pt x="248" y="222"/>
                    <a:pt x="277" y="193"/>
                  </a:cubicBezTo>
                  <a:close/>
                  <a:moveTo>
                    <a:pt x="83" y="117"/>
                  </a:moveTo>
                  <a:lnTo>
                    <a:pt x="167" y="117"/>
                  </a:lnTo>
                  <a:lnTo>
                    <a:pt x="183" y="98"/>
                  </a:lnTo>
                  <a:cubicBezTo>
                    <a:pt x="201" y="112"/>
                    <a:pt x="210" y="121"/>
                    <a:pt x="210" y="124"/>
                  </a:cubicBezTo>
                  <a:cubicBezTo>
                    <a:pt x="210" y="126"/>
                    <a:pt x="208" y="128"/>
                    <a:pt x="206" y="130"/>
                  </a:cubicBezTo>
                  <a:lnTo>
                    <a:pt x="197" y="136"/>
                  </a:lnTo>
                  <a:lnTo>
                    <a:pt x="197" y="204"/>
                  </a:lnTo>
                  <a:lnTo>
                    <a:pt x="171" y="204"/>
                  </a:lnTo>
                  <a:lnTo>
                    <a:pt x="171" y="193"/>
                  </a:lnTo>
                  <a:lnTo>
                    <a:pt x="79" y="193"/>
                  </a:lnTo>
                  <a:lnTo>
                    <a:pt x="79" y="211"/>
                  </a:lnTo>
                  <a:lnTo>
                    <a:pt x="53" y="211"/>
                  </a:lnTo>
                  <a:lnTo>
                    <a:pt x="53" y="104"/>
                  </a:lnTo>
                  <a:lnTo>
                    <a:pt x="57" y="106"/>
                  </a:lnTo>
                  <a:lnTo>
                    <a:pt x="60" y="107"/>
                  </a:lnTo>
                  <a:cubicBezTo>
                    <a:pt x="72" y="112"/>
                    <a:pt x="79" y="115"/>
                    <a:pt x="83" y="117"/>
                  </a:cubicBezTo>
                  <a:close/>
                  <a:moveTo>
                    <a:pt x="79" y="129"/>
                  </a:moveTo>
                  <a:lnTo>
                    <a:pt x="79" y="182"/>
                  </a:lnTo>
                  <a:lnTo>
                    <a:pt x="171" y="182"/>
                  </a:lnTo>
                  <a:lnTo>
                    <a:pt x="171" y="129"/>
                  </a:lnTo>
                  <a:lnTo>
                    <a:pt x="79" y="129"/>
                  </a:lnTo>
                  <a:close/>
                  <a:moveTo>
                    <a:pt x="293" y="7"/>
                  </a:moveTo>
                  <a:cubicBezTo>
                    <a:pt x="334" y="15"/>
                    <a:pt x="354" y="28"/>
                    <a:pt x="354" y="45"/>
                  </a:cubicBezTo>
                  <a:cubicBezTo>
                    <a:pt x="354" y="56"/>
                    <a:pt x="349" y="62"/>
                    <a:pt x="339" y="62"/>
                  </a:cubicBezTo>
                  <a:cubicBezTo>
                    <a:pt x="333" y="62"/>
                    <a:pt x="328" y="58"/>
                    <a:pt x="324" y="50"/>
                  </a:cubicBezTo>
                  <a:cubicBezTo>
                    <a:pt x="318" y="37"/>
                    <a:pt x="306" y="26"/>
                    <a:pt x="288" y="16"/>
                  </a:cubicBezTo>
                  <a:lnTo>
                    <a:pt x="293" y="7"/>
                  </a:lnTo>
                  <a:close/>
                  <a:moveTo>
                    <a:pt x="194" y="279"/>
                  </a:moveTo>
                  <a:cubicBezTo>
                    <a:pt x="243" y="299"/>
                    <a:pt x="267" y="320"/>
                    <a:pt x="267" y="341"/>
                  </a:cubicBezTo>
                  <a:cubicBezTo>
                    <a:pt x="267" y="353"/>
                    <a:pt x="262" y="359"/>
                    <a:pt x="250" y="359"/>
                  </a:cubicBezTo>
                  <a:cubicBezTo>
                    <a:pt x="243" y="359"/>
                    <a:pt x="238" y="354"/>
                    <a:pt x="235" y="345"/>
                  </a:cubicBezTo>
                  <a:cubicBezTo>
                    <a:pt x="227" y="325"/>
                    <a:pt x="211" y="306"/>
                    <a:pt x="187" y="287"/>
                  </a:cubicBezTo>
                  <a:lnTo>
                    <a:pt x="194" y="279"/>
                  </a:lnTo>
                  <a:close/>
                  <a:moveTo>
                    <a:pt x="65" y="300"/>
                  </a:moveTo>
                  <a:lnTo>
                    <a:pt x="76" y="304"/>
                  </a:lnTo>
                  <a:cubicBezTo>
                    <a:pt x="75" y="339"/>
                    <a:pt x="67" y="368"/>
                    <a:pt x="51" y="391"/>
                  </a:cubicBezTo>
                  <a:cubicBezTo>
                    <a:pt x="40" y="406"/>
                    <a:pt x="29" y="413"/>
                    <a:pt x="19" y="413"/>
                  </a:cubicBezTo>
                  <a:cubicBezTo>
                    <a:pt x="6" y="413"/>
                    <a:pt x="0" y="407"/>
                    <a:pt x="0" y="394"/>
                  </a:cubicBezTo>
                  <a:cubicBezTo>
                    <a:pt x="0" y="388"/>
                    <a:pt x="3" y="384"/>
                    <a:pt x="9" y="380"/>
                  </a:cubicBezTo>
                  <a:cubicBezTo>
                    <a:pt x="37" y="365"/>
                    <a:pt x="56" y="339"/>
                    <a:pt x="65" y="300"/>
                  </a:cubicBezTo>
                  <a:close/>
                  <a:moveTo>
                    <a:pt x="335" y="290"/>
                  </a:moveTo>
                  <a:cubicBezTo>
                    <a:pt x="398" y="319"/>
                    <a:pt x="430" y="348"/>
                    <a:pt x="430" y="377"/>
                  </a:cubicBezTo>
                  <a:cubicBezTo>
                    <a:pt x="430" y="390"/>
                    <a:pt x="424" y="396"/>
                    <a:pt x="412" y="396"/>
                  </a:cubicBezTo>
                  <a:cubicBezTo>
                    <a:pt x="405" y="396"/>
                    <a:pt x="399" y="391"/>
                    <a:pt x="395" y="380"/>
                  </a:cubicBezTo>
                  <a:cubicBezTo>
                    <a:pt x="384" y="352"/>
                    <a:pt x="362" y="325"/>
                    <a:pt x="329" y="299"/>
                  </a:cubicBezTo>
                  <a:lnTo>
                    <a:pt x="335" y="290"/>
                  </a:lnTo>
                  <a:close/>
                  <a:moveTo>
                    <a:pt x="320" y="334"/>
                  </a:moveTo>
                  <a:cubicBezTo>
                    <a:pt x="320" y="339"/>
                    <a:pt x="320" y="345"/>
                    <a:pt x="320" y="351"/>
                  </a:cubicBezTo>
                  <a:cubicBezTo>
                    <a:pt x="320" y="368"/>
                    <a:pt x="321" y="379"/>
                    <a:pt x="325" y="385"/>
                  </a:cubicBezTo>
                  <a:cubicBezTo>
                    <a:pt x="327" y="389"/>
                    <a:pt x="332" y="391"/>
                    <a:pt x="339" y="391"/>
                  </a:cubicBezTo>
                  <a:cubicBezTo>
                    <a:pt x="338" y="405"/>
                    <a:pt x="330" y="414"/>
                    <a:pt x="317" y="417"/>
                  </a:cubicBezTo>
                  <a:cubicBezTo>
                    <a:pt x="303" y="420"/>
                    <a:pt x="270" y="421"/>
                    <a:pt x="217" y="421"/>
                  </a:cubicBezTo>
                  <a:cubicBezTo>
                    <a:pt x="166" y="421"/>
                    <a:pt x="136" y="418"/>
                    <a:pt x="129" y="413"/>
                  </a:cubicBezTo>
                  <a:cubicBezTo>
                    <a:pt x="123" y="408"/>
                    <a:pt x="120" y="398"/>
                    <a:pt x="120" y="384"/>
                  </a:cubicBezTo>
                  <a:lnTo>
                    <a:pt x="120" y="287"/>
                  </a:lnTo>
                  <a:cubicBezTo>
                    <a:pt x="151" y="289"/>
                    <a:pt x="167" y="293"/>
                    <a:pt x="167" y="299"/>
                  </a:cubicBezTo>
                  <a:cubicBezTo>
                    <a:pt x="167" y="303"/>
                    <a:pt x="160" y="307"/>
                    <a:pt x="148" y="311"/>
                  </a:cubicBezTo>
                  <a:lnTo>
                    <a:pt x="148" y="378"/>
                  </a:lnTo>
                  <a:cubicBezTo>
                    <a:pt x="148" y="386"/>
                    <a:pt x="151" y="391"/>
                    <a:pt x="156" y="392"/>
                  </a:cubicBezTo>
                  <a:cubicBezTo>
                    <a:pt x="162" y="394"/>
                    <a:pt x="182" y="395"/>
                    <a:pt x="215" y="395"/>
                  </a:cubicBezTo>
                  <a:cubicBezTo>
                    <a:pt x="251" y="395"/>
                    <a:pt x="273" y="394"/>
                    <a:pt x="282" y="392"/>
                  </a:cubicBezTo>
                  <a:cubicBezTo>
                    <a:pt x="290" y="390"/>
                    <a:pt x="296" y="385"/>
                    <a:pt x="299" y="376"/>
                  </a:cubicBezTo>
                  <a:cubicBezTo>
                    <a:pt x="302" y="365"/>
                    <a:pt x="305" y="349"/>
                    <a:pt x="308" y="330"/>
                  </a:cubicBezTo>
                  <a:lnTo>
                    <a:pt x="320" y="334"/>
                  </a:lnTo>
                  <a:close/>
                  <a:moveTo>
                    <a:pt x="226" y="211"/>
                  </a:moveTo>
                  <a:lnTo>
                    <a:pt x="229" y="223"/>
                  </a:lnTo>
                  <a:cubicBezTo>
                    <a:pt x="166" y="242"/>
                    <a:pt x="107" y="257"/>
                    <a:pt x="50" y="268"/>
                  </a:cubicBezTo>
                  <a:cubicBezTo>
                    <a:pt x="47" y="281"/>
                    <a:pt x="44" y="288"/>
                    <a:pt x="40" y="288"/>
                  </a:cubicBezTo>
                  <a:cubicBezTo>
                    <a:pt x="34" y="288"/>
                    <a:pt x="27" y="273"/>
                    <a:pt x="20" y="245"/>
                  </a:cubicBezTo>
                  <a:cubicBezTo>
                    <a:pt x="97" y="236"/>
                    <a:pt x="166" y="224"/>
                    <a:pt x="226" y="211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Freeform 326"/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7681913" y="5735638"/>
              <a:ext cx="125413" cy="123825"/>
            </a:xfrm>
            <a:custGeom>
              <a:avLst/>
              <a:gdLst>
                <a:gd name="T0" fmla="*/ 95 w 415"/>
                <a:gd name="T1" fmla="*/ 21 h 403"/>
                <a:gd name="T2" fmla="*/ 317 w 415"/>
                <a:gd name="T3" fmla="*/ 21 h 403"/>
                <a:gd name="T4" fmla="*/ 334 w 415"/>
                <a:gd name="T5" fmla="*/ 0 h 403"/>
                <a:gd name="T6" fmla="*/ 364 w 415"/>
                <a:gd name="T7" fmla="*/ 30 h 403"/>
                <a:gd name="T8" fmla="*/ 360 w 415"/>
                <a:gd name="T9" fmla="*/ 35 h 403"/>
                <a:gd name="T10" fmla="*/ 348 w 415"/>
                <a:gd name="T11" fmla="*/ 44 h 403"/>
                <a:gd name="T12" fmla="*/ 348 w 415"/>
                <a:gd name="T13" fmla="*/ 186 h 403"/>
                <a:gd name="T14" fmla="*/ 321 w 415"/>
                <a:gd name="T15" fmla="*/ 186 h 403"/>
                <a:gd name="T16" fmla="*/ 321 w 415"/>
                <a:gd name="T17" fmla="*/ 160 h 403"/>
                <a:gd name="T18" fmla="*/ 89 w 415"/>
                <a:gd name="T19" fmla="*/ 160 h 403"/>
                <a:gd name="T20" fmla="*/ 89 w 415"/>
                <a:gd name="T21" fmla="*/ 182 h 403"/>
                <a:gd name="T22" fmla="*/ 62 w 415"/>
                <a:gd name="T23" fmla="*/ 182 h 403"/>
                <a:gd name="T24" fmla="*/ 62 w 415"/>
                <a:gd name="T25" fmla="*/ 6 h 403"/>
                <a:gd name="T26" fmla="*/ 95 w 415"/>
                <a:gd name="T27" fmla="*/ 21 h 403"/>
                <a:gd name="T28" fmla="*/ 89 w 415"/>
                <a:gd name="T29" fmla="*/ 34 h 403"/>
                <a:gd name="T30" fmla="*/ 89 w 415"/>
                <a:gd name="T31" fmla="*/ 82 h 403"/>
                <a:gd name="T32" fmla="*/ 321 w 415"/>
                <a:gd name="T33" fmla="*/ 82 h 403"/>
                <a:gd name="T34" fmla="*/ 321 w 415"/>
                <a:gd name="T35" fmla="*/ 34 h 403"/>
                <a:gd name="T36" fmla="*/ 89 w 415"/>
                <a:gd name="T37" fmla="*/ 34 h 403"/>
                <a:gd name="T38" fmla="*/ 321 w 415"/>
                <a:gd name="T39" fmla="*/ 148 h 403"/>
                <a:gd name="T40" fmla="*/ 321 w 415"/>
                <a:gd name="T41" fmla="*/ 93 h 403"/>
                <a:gd name="T42" fmla="*/ 89 w 415"/>
                <a:gd name="T43" fmla="*/ 93 h 403"/>
                <a:gd name="T44" fmla="*/ 89 w 415"/>
                <a:gd name="T45" fmla="*/ 148 h 403"/>
                <a:gd name="T46" fmla="*/ 321 w 415"/>
                <a:gd name="T47" fmla="*/ 148 h 403"/>
                <a:gd name="T48" fmla="*/ 224 w 415"/>
                <a:gd name="T49" fmla="*/ 324 h 403"/>
                <a:gd name="T50" fmla="*/ 224 w 415"/>
                <a:gd name="T51" fmla="*/ 390 h 403"/>
                <a:gd name="T52" fmla="*/ 355 w 415"/>
                <a:gd name="T53" fmla="*/ 390 h 403"/>
                <a:gd name="T54" fmla="*/ 382 w 415"/>
                <a:gd name="T55" fmla="*/ 358 h 403"/>
                <a:gd name="T56" fmla="*/ 415 w 415"/>
                <a:gd name="T57" fmla="*/ 393 h 403"/>
                <a:gd name="T58" fmla="*/ 410 w 415"/>
                <a:gd name="T59" fmla="*/ 403 h 403"/>
                <a:gd name="T60" fmla="*/ 4 w 415"/>
                <a:gd name="T61" fmla="*/ 403 h 403"/>
                <a:gd name="T62" fmla="*/ 0 w 415"/>
                <a:gd name="T63" fmla="*/ 390 h 403"/>
                <a:gd name="T64" fmla="*/ 195 w 415"/>
                <a:gd name="T65" fmla="*/ 390 h 403"/>
                <a:gd name="T66" fmla="*/ 195 w 415"/>
                <a:gd name="T67" fmla="*/ 324 h 403"/>
                <a:gd name="T68" fmla="*/ 74 w 415"/>
                <a:gd name="T69" fmla="*/ 324 h 403"/>
                <a:gd name="T70" fmla="*/ 69 w 415"/>
                <a:gd name="T71" fmla="*/ 312 h 403"/>
                <a:gd name="T72" fmla="*/ 195 w 415"/>
                <a:gd name="T73" fmla="*/ 312 h 403"/>
                <a:gd name="T74" fmla="*/ 195 w 415"/>
                <a:gd name="T75" fmla="*/ 252 h 403"/>
                <a:gd name="T76" fmla="*/ 92 w 415"/>
                <a:gd name="T77" fmla="*/ 252 h 403"/>
                <a:gd name="T78" fmla="*/ 27 w 415"/>
                <a:gd name="T79" fmla="*/ 337 h 403"/>
                <a:gd name="T80" fmla="*/ 18 w 415"/>
                <a:gd name="T81" fmla="*/ 329 h 403"/>
                <a:gd name="T82" fmla="*/ 85 w 415"/>
                <a:gd name="T83" fmla="*/ 185 h 403"/>
                <a:gd name="T84" fmla="*/ 130 w 415"/>
                <a:gd name="T85" fmla="*/ 205 h 403"/>
                <a:gd name="T86" fmla="*/ 109 w 415"/>
                <a:gd name="T87" fmla="*/ 213 h 403"/>
                <a:gd name="T88" fmla="*/ 98 w 415"/>
                <a:gd name="T89" fmla="*/ 240 h 403"/>
                <a:gd name="T90" fmla="*/ 195 w 415"/>
                <a:gd name="T91" fmla="*/ 240 h 403"/>
                <a:gd name="T92" fmla="*/ 195 w 415"/>
                <a:gd name="T93" fmla="*/ 176 h 403"/>
                <a:gd name="T94" fmla="*/ 243 w 415"/>
                <a:gd name="T95" fmla="*/ 189 h 403"/>
                <a:gd name="T96" fmla="*/ 224 w 415"/>
                <a:gd name="T97" fmla="*/ 202 h 403"/>
                <a:gd name="T98" fmla="*/ 224 w 415"/>
                <a:gd name="T99" fmla="*/ 240 h 403"/>
                <a:gd name="T100" fmla="*/ 332 w 415"/>
                <a:gd name="T101" fmla="*/ 240 h 403"/>
                <a:gd name="T102" fmla="*/ 355 w 415"/>
                <a:gd name="T103" fmla="*/ 212 h 403"/>
                <a:gd name="T104" fmla="*/ 387 w 415"/>
                <a:gd name="T105" fmla="*/ 243 h 403"/>
                <a:gd name="T106" fmla="*/ 382 w 415"/>
                <a:gd name="T107" fmla="*/ 252 h 403"/>
                <a:gd name="T108" fmla="*/ 224 w 415"/>
                <a:gd name="T109" fmla="*/ 252 h 403"/>
                <a:gd name="T110" fmla="*/ 224 w 415"/>
                <a:gd name="T111" fmla="*/ 312 h 403"/>
                <a:gd name="T112" fmla="*/ 308 w 415"/>
                <a:gd name="T113" fmla="*/ 312 h 403"/>
                <a:gd name="T114" fmla="*/ 331 w 415"/>
                <a:gd name="T115" fmla="*/ 284 h 403"/>
                <a:gd name="T116" fmla="*/ 362 w 415"/>
                <a:gd name="T117" fmla="*/ 314 h 403"/>
                <a:gd name="T118" fmla="*/ 357 w 415"/>
                <a:gd name="T119" fmla="*/ 324 h 403"/>
                <a:gd name="T120" fmla="*/ 224 w 415"/>
                <a:gd name="T121" fmla="*/ 3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5" h="403">
                  <a:moveTo>
                    <a:pt x="95" y="21"/>
                  </a:moveTo>
                  <a:lnTo>
                    <a:pt x="317" y="21"/>
                  </a:lnTo>
                  <a:lnTo>
                    <a:pt x="334" y="0"/>
                  </a:lnTo>
                  <a:cubicBezTo>
                    <a:pt x="354" y="15"/>
                    <a:pt x="364" y="25"/>
                    <a:pt x="364" y="30"/>
                  </a:cubicBezTo>
                  <a:cubicBezTo>
                    <a:pt x="364" y="32"/>
                    <a:pt x="363" y="33"/>
                    <a:pt x="360" y="35"/>
                  </a:cubicBezTo>
                  <a:lnTo>
                    <a:pt x="348" y="44"/>
                  </a:lnTo>
                  <a:lnTo>
                    <a:pt x="348" y="186"/>
                  </a:lnTo>
                  <a:lnTo>
                    <a:pt x="321" y="186"/>
                  </a:lnTo>
                  <a:lnTo>
                    <a:pt x="321" y="160"/>
                  </a:lnTo>
                  <a:lnTo>
                    <a:pt x="89" y="160"/>
                  </a:lnTo>
                  <a:lnTo>
                    <a:pt x="89" y="182"/>
                  </a:lnTo>
                  <a:lnTo>
                    <a:pt x="62" y="182"/>
                  </a:lnTo>
                  <a:lnTo>
                    <a:pt x="62" y="6"/>
                  </a:lnTo>
                  <a:cubicBezTo>
                    <a:pt x="72" y="9"/>
                    <a:pt x="83" y="15"/>
                    <a:pt x="95" y="21"/>
                  </a:cubicBezTo>
                  <a:close/>
                  <a:moveTo>
                    <a:pt x="89" y="34"/>
                  </a:moveTo>
                  <a:lnTo>
                    <a:pt x="89" y="82"/>
                  </a:lnTo>
                  <a:lnTo>
                    <a:pt x="321" y="82"/>
                  </a:lnTo>
                  <a:lnTo>
                    <a:pt x="321" y="34"/>
                  </a:lnTo>
                  <a:lnTo>
                    <a:pt x="89" y="34"/>
                  </a:lnTo>
                  <a:close/>
                  <a:moveTo>
                    <a:pt x="321" y="148"/>
                  </a:moveTo>
                  <a:lnTo>
                    <a:pt x="321" y="93"/>
                  </a:lnTo>
                  <a:lnTo>
                    <a:pt x="89" y="93"/>
                  </a:lnTo>
                  <a:lnTo>
                    <a:pt x="89" y="148"/>
                  </a:lnTo>
                  <a:lnTo>
                    <a:pt x="321" y="148"/>
                  </a:lnTo>
                  <a:close/>
                  <a:moveTo>
                    <a:pt x="224" y="324"/>
                  </a:moveTo>
                  <a:lnTo>
                    <a:pt x="224" y="390"/>
                  </a:lnTo>
                  <a:lnTo>
                    <a:pt x="355" y="390"/>
                  </a:lnTo>
                  <a:lnTo>
                    <a:pt x="382" y="358"/>
                  </a:lnTo>
                  <a:cubicBezTo>
                    <a:pt x="393" y="369"/>
                    <a:pt x="404" y="380"/>
                    <a:pt x="415" y="393"/>
                  </a:cubicBezTo>
                  <a:lnTo>
                    <a:pt x="410" y="403"/>
                  </a:lnTo>
                  <a:lnTo>
                    <a:pt x="4" y="403"/>
                  </a:lnTo>
                  <a:lnTo>
                    <a:pt x="0" y="390"/>
                  </a:lnTo>
                  <a:lnTo>
                    <a:pt x="195" y="390"/>
                  </a:lnTo>
                  <a:lnTo>
                    <a:pt x="195" y="324"/>
                  </a:lnTo>
                  <a:lnTo>
                    <a:pt x="74" y="324"/>
                  </a:lnTo>
                  <a:lnTo>
                    <a:pt x="69" y="312"/>
                  </a:lnTo>
                  <a:lnTo>
                    <a:pt x="195" y="312"/>
                  </a:lnTo>
                  <a:lnTo>
                    <a:pt x="195" y="252"/>
                  </a:lnTo>
                  <a:lnTo>
                    <a:pt x="92" y="252"/>
                  </a:lnTo>
                  <a:cubicBezTo>
                    <a:pt x="76" y="285"/>
                    <a:pt x="54" y="313"/>
                    <a:pt x="27" y="337"/>
                  </a:cubicBezTo>
                  <a:lnTo>
                    <a:pt x="18" y="329"/>
                  </a:lnTo>
                  <a:cubicBezTo>
                    <a:pt x="50" y="291"/>
                    <a:pt x="72" y="243"/>
                    <a:pt x="85" y="185"/>
                  </a:cubicBezTo>
                  <a:cubicBezTo>
                    <a:pt x="115" y="192"/>
                    <a:pt x="130" y="199"/>
                    <a:pt x="130" y="205"/>
                  </a:cubicBezTo>
                  <a:cubicBezTo>
                    <a:pt x="130" y="209"/>
                    <a:pt x="123" y="212"/>
                    <a:pt x="109" y="213"/>
                  </a:cubicBezTo>
                  <a:cubicBezTo>
                    <a:pt x="105" y="223"/>
                    <a:pt x="102" y="232"/>
                    <a:pt x="98" y="240"/>
                  </a:cubicBezTo>
                  <a:lnTo>
                    <a:pt x="195" y="240"/>
                  </a:lnTo>
                  <a:lnTo>
                    <a:pt x="195" y="176"/>
                  </a:lnTo>
                  <a:cubicBezTo>
                    <a:pt x="227" y="177"/>
                    <a:pt x="243" y="182"/>
                    <a:pt x="243" y="189"/>
                  </a:cubicBezTo>
                  <a:cubicBezTo>
                    <a:pt x="243" y="193"/>
                    <a:pt x="236" y="197"/>
                    <a:pt x="224" y="202"/>
                  </a:cubicBezTo>
                  <a:lnTo>
                    <a:pt x="224" y="240"/>
                  </a:lnTo>
                  <a:lnTo>
                    <a:pt x="332" y="240"/>
                  </a:lnTo>
                  <a:lnTo>
                    <a:pt x="355" y="212"/>
                  </a:lnTo>
                  <a:cubicBezTo>
                    <a:pt x="369" y="224"/>
                    <a:pt x="380" y="234"/>
                    <a:pt x="387" y="243"/>
                  </a:cubicBezTo>
                  <a:lnTo>
                    <a:pt x="382" y="252"/>
                  </a:lnTo>
                  <a:lnTo>
                    <a:pt x="224" y="252"/>
                  </a:lnTo>
                  <a:lnTo>
                    <a:pt x="224" y="312"/>
                  </a:lnTo>
                  <a:lnTo>
                    <a:pt x="308" y="312"/>
                  </a:lnTo>
                  <a:lnTo>
                    <a:pt x="331" y="284"/>
                  </a:lnTo>
                  <a:cubicBezTo>
                    <a:pt x="343" y="294"/>
                    <a:pt x="353" y="304"/>
                    <a:pt x="362" y="314"/>
                  </a:cubicBezTo>
                  <a:lnTo>
                    <a:pt x="357" y="324"/>
                  </a:lnTo>
                  <a:lnTo>
                    <a:pt x="224" y="32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Freeform 327"/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7826375" y="5735638"/>
              <a:ext cx="125413" cy="130175"/>
            </a:xfrm>
            <a:custGeom>
              <a:avLst/>
              <a:gdLst>
                <a:gd name="T0" fmla="*/ 218 w 416"/>
                <a:gd name="T1" fmla="*/ 278 h 423"/>
                <a:gd name="T2" fmla="*/ 218 w 416"/>
                <a:gd name="T3" fmla="*/ 423 h 423"/>
                <a:gd name="T4" fmla="*/ 190 w 416"/>
                <a:gd name="T5" fmla="*/ 423 h 423"/>
                <a:gd name="T6" fmla="*/ 190 w 416"/>
                <a:gd name="T7" fmla="*/ 278 h 423"/>
                <a:gd name="T8" fmla="*/ 4 w 416"/>
                <a:gd name="T9" fmla="*/ 278 h 423"/>
                <a:gd name="T10" fmla="*/ 0 w 416"/>
                <a:gd name="T11" fmla="*/ 266 h 423"/>
                <a:gd name="T12" fmla="*/ 190 w 416"/>
                <a:gd name="T13" fmla="*/ 266 h 423"/>
                <a:gd name="T14" fmla="*/ 190 w 416"/>
                <a:gd name="T15" fmla="*/ 180 h 423"/>
                <a:gd name="T16" fmla="*/ 27 w 416"/>
                <a:gd name="T17" fmla="*/ 180 h 423"/>
                <a:gd name="T18" fmla="*/ 21 w 416"/>
                <a:gd name="T19" fmla="*/ 168 h 423"/>
                <a:gd name="T20" fmla="*/ 190 w 416"/>
                <a:gd name="T21" fmla="*/ 168 h 423"/>
                <a:gd name="T22" fmla="*/ 190 w 416"/>
                <a:gd name="T23" fmla="*/ 0 h 423"/>
                <a:gd name="T24" fmla="*/ 239 w 416"/>
                <a:gd name="T25" fmla="*/ 13 h 423"/>
                <a:gd name="T26" fmla="*/ 218 w 416"/>
                <a:gd name="T27" fmla="*/ 28 h 423"/>
                <a:gd name="T28" fmla="*/ 218 w 416"/>
                <a:gd name="T29" fmla="*/ 168 h 423"/>
                <a:gd name="T30" fmla="*/ 332 w 416"/>
                <a:gd name="T31" fmla="*/ 168 h 423"/>
                <a:gd name="T32" fmla="*/ 357 w 416"/>
                <a:gd name="T33" fmla="*/ 134 h 423"/>
                <a:gd name="T34" fmla="*/ 391 w 416"/>
                <a:gd name="T35" fmla="*/ 171 h 423"/>
                <a:gd name="T36" fmla="*/ 385 w 416"/>
                <a:gd name="T37" fmla="*/ 180 h 423"/>
                <a:gd name="T38" fmla="*/ 218 w 416"/>
                <a:gd name="T39" fmla="*/ 180 h 423"/>
                <a:gd name="T40" fmla="*/ 218 w 416"/>
                <a:gd name="T41" fmla="*/ 266 h 423"/>
                <a:gd name="T42" fmla="*/ 353 w 416"/>
                <a:gd name="T43" fmla="*/ 266 h 423"/>
                <a:gd name="T44" fmla="*/ 381 w 416"/>
                <a:gd name="T45" fmla="*/ 229 h 423"/>
                <a:gd name="T46" fmla="*/ 387 w 416"/>
                <a:gd name="T47" fmla="*/ 235 h 423"/>
                <a:gd name="T48" fmla="*/ 416 w 416"/>
                <a:gd name="T49" fmla="*/ 268 h 423"/>
                <a:gd name="T50" fmla="*/ 410 w 416"/>
                <a:gd name="T51" fmla="*/ 278 h 423"/>
                <a:gd name="T52" fmla="*/ 218 w 416"/>
                <a:gd name="T53" fmla="*/ 278 h 423"/>
                <a:gd name="T54" fmla="*/ 54 w 416"/>
                <a:gd name="T55" fmla="*/ 23 h 423"/>
                <a:gd name="T56" fmla="*/ 123 w 416"/>
                <a:gd name="T57" fmla="*/ 93 h 423"/>
                <a:gd name="T58" fmla="*/ 134 w 416"/>
                <a:gd name="T59" fmla="*/ 128 h 423"/>
                <a:gd name="T60" fmla="*/ 117 w 416"/>
                <a:gd name="T61" fmla="*/ 149 h 423"/>
                <a:gd name="T62" fmla="*/ 100 w 416"/>
                <a:gd name="T63" fmla="*/ 129 h 423"/>
                <a:gd name="T64" fmla="*/ 46 w 416"/>
                <a:gd name="T65" fmla="*/ 31 h 423"/>
                <a:gd name="T66" fmla="*/ 54 w 416"/>
                <a:gd name="T67" fmla="*/ 23 h 423"/>
                <a:gd name="T68" fmla="*/ 276 w 416"/>
                <a:gd name="T69" fmla="*/ 146 h 423"/>
                <a:gd name="T70" fmla="*/ 328 w 416"/>
                <a:gd name="T71" fmla="*/ 16 h 423"/>
                <a:gd name="T72" fmla="*/ 374 w 416"/>
                <a:gd name="T73" fmla="*/ 46 h 423"/>
                <a:gd name="T74" fmla="*/ 353 w 416"/>
                <a:gd name="T75" fmla="*/ 53 h 423"/>
                <a:gd name="T76" fmla="*/ 286 w 416"/>
                <a:gd name="T77" fmla="*/ 153 h 423"/>
                <a:gd name="T78" fmla="*/ 276 w 416"/>
                <a:gd name="T79" fmla="*/ 14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23">
                  <a:moveTo>
                    <a:pt x="218" y="278"/>
                  </a:moveTo>
                  <a:lnTo>
                    <a:pt x="218" y="423"/>
                  </a:lnTo>
                  <a:lnTo>
                    <a:pt x="190" y="423"/>
                  </a:lnTo>
                  <a:lnTo>
                    <a:pt x="190" y="278"/>
                  </a:lnTo>
                  <a:lnTo>
                    <a:pt x="4" y="278"/>
                  </a:lnTo>
                  <a:lnTo>
                    <a:pt x="0" y="266"/>
                  </a:lnTo>
                  <a:lnTo>
                    <a:pt x="190" y="266"/>
                  </a:lnTo>
                  <a:lnTo>
                    <a:pt x="190" y="180"/>
                  </a:lnTo>
                  <a:lnTo>
                    <a:pt x="27" y="180"/>
                  </a:lnTo>
                  <a:lnTo>
                    <a:pt x="21" y="168"/>
                  </a:lnTo>
                  <a:lnTo>
                    <a:pt x="190" y="168"/>
                  </a:lnTo>
                  <a:lnTo>
                    <a:pt x="190" y="0"/>
                  </a:lnTo>
                  <a:cubicBezTo>
                    <a:pt x="223" y="2"/>
                    <a:pt x="239" y="6"/>
                    <a:pt x="239" y="13"/>
                  </a:cubicBezTo>
                  <a:cubicBezTo>
                    <a:pt x="239" y="18"/>
                    <a:pt x="232" y="23"/>
                    <a:pt x="218" y="28"/>
                  </a:cubicBezTo>
                  <a:lnTo>
                    <a:pt x="218" y="168"/>
                  </a:lnTo>
                  <a:lnTo>
                    <a:pt x="332" y="168"/>
                  </a:lnTo>
                  <a:lnTo>
                    <a:pt x="357" y="134"/>
                  </a:lnTo>
                  <a:cubicBezTo>
                    <a:pt x="372" y="148"/>
                    <a:pt x="383" y="160"/>
                    <a:pt x="391" y="171"/>
                  </a:cubicBezTo>
                  <a:lnTo>
                    <a:pt x="385" y="180"/>
                  </a:lnTo>
                  <a:lnTo>
                    <a:pt x="218" y="180"/>
                  </a:lnTo>
                  <a:lnTo>
                    <a:pt x="218" y="266"/>
                  </a:lnTo>
                  <a:lnTo>
                    <a:pt x="353" y="266"/>
                  </a:lnTo>
                  <a:lnTo>
                    <a:pt x="381" y="229"/>
                  </a:lnTo>
                  <a:lnTo>
                    <a:pt x="387" y="235"/>
                  </a:lnTo>
                  <a:cubicBezTo>
                    <a:pt x="397" y="245"/>
                    <a:pt x="407" y="256"/>
                    <a:pt x="416" y="268"/>
                  </a:cubicBezTo>
                  <a:lnTo>
                    <a:pt x="410" y="278"/>
                  </a:lnTo>
                  <a:lnTo>
                    <a:pt x="218" y="278"/>
                  </a:lnTo>
                  <a:close/>
                  <a:moveTo>
                    <a:pt x="54" y="23"/>
                  </a:moveTo>
                  <a:cubicBezTo>
                    <a:pt x="85" y="44"/>
                    <a:pt x="107" y="67"/>
                    <a:pt x="123" y="93"/>
                  </a:cubicBezTo>
                  <a:cubicBezTo>
                    <a:pt x="130" y="106"/>
                    <a:pt x="134" y="118"/>
                    <a:pt x="134" y="128"/>
                  </a:cubicBezTo>
                  <a:cubicBezTo>
                    <a:pt x="134" y="142"/>
                    <a:pt x="129" y="149"/>
                    <a:pt x="117" y="149"/>
                  </a:cubicBezTo>
                  <a:cubicBezTo>
                    <a:pt x="108" y="149"/>
                    <a:pt x="102" y="142"/>
                    <a:pt x="100" y="129"/>
                  </a:cubicBezTo>
                  <a:cubicBezTo>
                    <a:pt x="93" y="97"/>
                    <a:pt x="75" y="64"/>
                    <a:pt x="46" y="31"/>
                  </a:cubicBezTo>
                  <a:lnTo>
                    <a:pt x="54" y="23"/>
                  </a:lnTo>
                  <a:close/>
                  <a:moveTo>
                    <a:pt x="276" y="146"/>
                  </a:moveTo>
                  <a:cubicBezTo>
                    <a:pt x="297" y="106"/>
                    <a:pt x="314" y="63"/>
                    <a:pt x="328" y="16"/>
                  </a:cubicBezTo>
                  <a:cubicBezTo>
                    <a:pt x="359" y="28"/>
                    <a:pt x="374" y="38"/>
                    <a:pt x="374" y="46"/>
                  </a:cubicBezTo>
                  <a:cubicBezTo>
                    <a:pt x="374" y="51"/>
                    <a:pt x="367" y="53"/>
                    <a:pt x="353" y="53"/>
                  </a:cubicBezTo>
                  <a:cubicBezTo>
                    <a:pt x="331" y="92"/>
                    <a:pt x="309" y="125"/>
                    <a:pt x="286" y="153"/>
                  </a:cubicBezTo>
                  <a:lnTo>
                    <a:pt x="276" y="14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Freeform 328"/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7966075" y="5732463"/>
              <a:ext cx="133350" cy="133350"/>
            </a:xfrm>
            <a:custGeom>
              <a:avLst/>
              <a:gdLst>
                <a:gd name="T0" fmla="*/ 270 w 442"/>
                <a:gd name="T1" fmla="*/ 160 h 435"/>
                <a:gd name="T2" fmla="*/ 195 w 442"/>
                <a:gd name="T3" fmla="*/ 53 h 435"/>
                <a:gd name="T4" fmla="*/ 155 w 442"/>
                <a:gd name="T5" fmla="*/ 53 h 435"/>
                <a:gd name="T6" fmla="*/ 150 w 442"/>
                <a:gd name="T7" fmla="*/ 41 h 435"/>
                <a:gd name="T8" fmla="*/ 346 w 442"/>
                <a:gd name="T9" fmla="*/ 41 h 435"/>
                <a:gd name="T10" fmla="*/ 365 w 442"/>
                <a:gd name="T11" fmla="*/ 17 h 435"/>
                <a:gd name="T12" fmla="*/ 397 w 442"/>
                <a:gd name="T13" fmla="*/ 54 h 435"/>
                <a:gd name="T14" fmla="*/ 392 w 442"/>
                <a:gd name="T15" fmla="*/ 59 h 435"/>
                <a:gd name="T16" fmla="*/ 378 w 442"/>
                <a:gd name="T17" fmla="*/ 65 h 435"/>
                <a:gd name="T18" fmla="*/ 309 w 442"/>
                <a:gd name="T19" fmla="*/ 159 h 435"/>
                <a:gd name="T20" fmla="*/ 442 w 442"/>
                <a:gd name="T21" fmla="*/ 213 h 435"/>
                <a:gd name="T22" fmla="*/ 421 w 442"/>
                <a:gd name="T23" fmla="*/ 242 h 435"/>
                <a:gd name="T24" fmla="*/ 292 w 442"/>
                <a:gd name="T25" fmla="*/ 178 h 435"/>
                <a:gd name="T26" fmla="*/ 136 w 442"/>
                <a:gd name="T27" fmla="*/ 256 h 435"/>
                <a:gd name="T28" fmla="*/ 129 w 442"/>
                <a:gd name="T29" fmla="*/ 244 h 435"/>
                <a:gd name="T30" fmla="*/ 270 w 442"/>
                <a:gd name="T31" fmla="*/ 160 h 435"/>
                <a:gd name="T32" fmla="*/ 287 w 442"/>
                <a:gd name="T33" fmla="*/ 143 h 435"/>
                <a:gd name="T34" fmla="*/ 348 w 442"/>
                <a:gd name="T35" fmla="*/ 53 h 435"/>
                <a:gd name="T36" fmla="*/ 212 w 442"/>
                <a:gd name="T37" fmla="*/ 53 h 435"/>
                <a:gd name="T38" fmla="*/ 287 w 442"/>
                <a:gd name="T39" fmla="*/ 143 h 435"/>
                <a:gd name="T40" fmla="*/ 95 w 442"/>
                <a:gd name="T41" fmla="*/ 201 h 435"/>
                <a:gd name="T42" fmla="*/ 116 w 442"/>
                <a:gd name="T43" fmla="*/ 212 h 435"/>
                <a:gd name="T44" fmla="*/ 100 w 442"/>
                <a:gd name="T45" fmla="*/ 223 h 435"/>
                <a:gd name="T46" fmla="*/ 100 w 442"/>
                <a:gd name="T47" fmla="*/ 435 h 435"/>
                <a:gd name="T48" fmla="*/ 73 w 442"/>
                <a:gd name="T49" fmla="*/ 435 h 435"/>
                <a:gd name="T50" fmla="*/ 73 w 442"/>
                <a:gd name="T51" fmla="*/ 229 h 435"/>
                <a:gd name="T52" fmla="*/ 8 w 442"/>
                <a:gd name="T53" fmla="*/ 294 h 435"/>
                <a:gd name="T54" fmla="*/ 0 w 442"/>
                <a:gd name="T55" fmla="*/ 284 h 435"/>
                <a:gd name="T56" fmla="*/ 121 w 442"/>
                <a:gd name="T57" fmla="*/ 97 h 435"/>
                <a:gd name="T58" fmla="*/ 159 w 442"/>
                <a:gd name="T59" fmla="*/ 122 h 435"/>
                <a:gd name="T60" fmla="*/ 139 w 442"/>
                <a:gd name="T61" fmla="*/ 130 h 435"/>
                <a:gd name="T62" fmla="*/ 95 w 442"/>
                <a:gd name="T63" fmla="*/ 201 h 435"/>
                <a:gd name="T64" fmla="*/ 268 w 442"/>
                <a:gd name="T65" fmla="*/ 407 h 435"/>
                <a:gd name="T66" fmla="*/ 268 w 442"/>
                <a:gd name="T67" fmla="*/ 310 h 435"/>
                <a:gd name="T68" fmla="*/ 168 w 442"/>
                <a:gd name="T69" fmla="*/ 310 h 435"/>
                <a:gd name="T70" fmla="*/ 163 w 442"/>
                <a:gd name="T71" fmla="*/ 299 h 435"/>
                <a:gd name="T72" fmla="*/ 268 w 442"/>
                <a:gd name="T73" fmla="*/ 299 h 435"/>
                <a:gd name="T74" fmla="*/ 268 w 442"/>
                <a:gd name="T75" fmla="*/ 222 h 435"/>
                <a:gd name="T76" fmla="*/ 316 w 442"/>
                <a:gd name="T77" fmla="*/ 236 h 435"/>
                <a:gd name="T78" fmla="*/ 295 w 442"/>
                <a:gd name="T79" fmla="*/ 249 h 435"/>
                <a:gd name="T80" fmla="*/ 295 w 442"/>
                <a:gd name="T81" fmla="*/ 299 h 435"/>
                <a:gd name="T82" fmla="*/ 356 w 442"/>
                <a:gd name="T83" fmla="*/ 299 h 435"/>
                <a:gd name="T84" fmla="*/ 381 w 442"/>
                <a:gd name="T85" fmla="*/ 266 h 435"/>
                <a:gd name="T86" fmla="*/ 413 w 442"/>
                <a:gd name="T87" fmla="*/ 302 h 435"/>
                <a:gd name="T88" fmla="*/ 407 w 442"/>
                <a:gd name="T89" fmla="*/ 310 h 435"/>
                <a:gd name="T90" fmla="*/ 295 w 442"/>
                <a:gd name="T91" fmla="*/ 310 h 435"/>
                <a:gd name="T92" fmla="*/ 295 w 442"/>
                <a:gd name="T93" fmla="*/ 407 h 435"/>
                <a:gd name="T94" fmla="*/ 382 w 442"/>
                <a:gd name="T95" fmla="*/ 407 h 435"/>
                <a:gd name="T96" fmla="*/ 409 w 442"/>
                <a:gd name="T97" fmla="*/ 373 h 435"/>
                <a:gd name="T98" fmla="*/ 440 w 442"/>
                <a:gd name="T99" fmla="*/ 408 h 435"/>
                <a:gd name="T100" fmla="*/ 435 w 442"/>
                <a:gd name="T101" fmla="*/ 420 h 435"/>
                <a:gd name="T102" fmla="*/ 138 w 442"/>
                <a:gd name="T103" fmla="*/ 420 h 435"/>
                <a:gd name="T104" fmla="*/ 132 w 442"/>
                <a:gd name="T105" fmla="*/ 407 h 435"/>
                <a:gd name="T106" fmla="*/ 268 w 442"/>
                <a:gd name="T107" fmla="*/ 407 h 435"/>
                <a:gd name="T108" fmla="*/ 3 w 442"/>
                <a:gd name="T109" fmla="*/ 147 h 435"/>
                <a:gd name="T110" fmla="*/ 108 w 442"/>
                <a:gd name="T111" fmla="*/ 0 h 435"/>
                <a:gd name="T112" fmla="*/ 145 w 442"/>
                <a:gd name="T113" fmla="*/ 26 h 435"/>
                <a:gd name="T114" fmla="*/ 125 w 442"/>
                <a:gd name="T115" fmla="*/ 33 h 435"/>
                <a:gd name="T116" fmla="*/ 11 w 442"/>
                <a:gd name="T117" fmla="*/ 156 h 435"/>
                <a:gd name="T118" fmla="*/ 3 w 442"/>
                <a:gd name="T119" fmla="*/ 14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2" h="435">
                  <a:moveTo>
                    <a:pt x="270" y="160"/>
                  </a:moveTo>
                  <a:cubicBezTo>
                    <a:pt x="245" y="135"/>
                    <a:pt x="220" y="100"/>
                    <a:pt x="195" y="53"/>
                  </a:cubicBezTo>
                  <a:lnTo>
                    <a:pt x="155" y="53"/>
                  </a:lnTo>
                  <a:lnTo>
                    <a:pt x="150" y="41"/>
                  </a:lnTo>
                  <a:lnTo>
                    <a:pt x="346" y="41"/>
                  </a:lnTo>
                  <a:lnTo>
                    <a:pt x="365" y="17"/>
                  </a:lnTo>
                  <a:cubicBezTo>
                    <a:pt x="386" y="36"/>
                    <a:pt x="397" y="48"/>
                    <a:pt x="397" y="54"/>
                  </a:cubicBezTo>
                  <a:cubicBezTo>
                    <a:pt x="397" y="56"/>
                    <a:pt x="395" y="58"/>
                    <a:pt x="392" y="59"/>
                  </a:cubicBezTo>
                  <a:lnTo>
                    <a:pt x="378" y="65"/>
                  </a:lnTo>
                  <a:cubicBezTo>
                    <a:pt x="358" y="101"/>
                    <a:pt x="335" y="133"/>
                    <a:pt x="309" y="159"/>
                  </a:cubicBezTo>
                  <a:cubicBezTo>
                    <a:pt x="344" y="181"/>
                    <a:pt x="388" y="199"/>
                    <a:pt x="442" y="213"/>
                  </a:cubicBezTo>
                  <a:cubicBezTo>
                    <a:pt x="432" y="221"/>
                    <a:pt x="425" y="231"/>
                    <a:pt x="421" y="242"/>
                  </a:cubicBezTo>
                  <a:cubicBezTo>
                    <a:pt x="367" y="225"/>
                    <a:pt x="324" y="203"/>
                    <a:pt x="292" y="178"/>
                  </a:cubicBezTo>
                  <a:cubicBezTo>
                    <a:pt x="254" y="211"/>
                    <a:pt x="202" y="237"/>
                    <a:pt x="136" y="256"/>
                  </a:cubicBezTo>
                  <a:lnTo>
                    <a:pt x="129" y="244"/>
                  </a:lnTo>
                  <a:cubicBezTo>
                    <a:pt x="187" y="224"/>
                    <a:pt x="234" y="195"/>
                    <a:pt x="270" y="160"/>
                  </a:cubicBezTo>
                  <a:close/>
                  <a:moveTo>
                    <a:pt x="287" y="143"/>
                  </a:moveTo>
                  <a:cubicBezTo>
                    <a:pt x="310" y="117"/>
                    <a:pt x="331" y="87"/>
                    <a:pt x="348" y="53"/>
                  </a:cubicBezTo>
                  <a:lnTo>
                    <a:pt x="212" y="53"/>
                  </a:lnTo>
                  <a:cubicBezTo>
                    <a:pt x="232" y="88"/>
                    <a:pt x="257" y="118"/>
                    <a:pt x="287" y="143"/>
                  </a:cubicBezTo>
                  <a:close/>
                  <a:moveTo>
                    <a:pt x="95" y="201"/>
                  </a:moveTo>
                  <a:cubicBezTo>
                    <a:pt x="109" y="204"/>
                    <a:pt x="116" y="207"/>
                    <a:pt x="116" y="212"/>
                  </a:cubicBezTo>
                  <a:cubicBezTo>
                    <a:pt x="116" y="216"/>
                    <a:pt x="111" y="220"/>
                    <a:pt x="100" y="223"/>
                  </a:cubicBezTo>
                  <a:lnTo>
                    <a:pt x="100" y="435"/>
                  </a:lnTo>
                  <a:lnTo>
                    <a:pt x="73" y="435"/>
                  </a:lnTo>
                  <a:lnTo>
                    <a:pt x="73" y="229"/>
                  </a:lnTo>
                  <a:cubicBezTo>
                    <a:pt x="53" y="254"/>
                    <a:pt x="31" y="275"/>
                    <a:pt x="8" y="294"/>
                  </a:cubicBezTo>
                  <a:lnTo>
                    <a:pt x="0" y="284"/>
                  </a:lnTo>
                  <a:cubicBezTo>
                    <a:pt x="49" y="234"/>
                    <a:pt x="90" y="172"/>
                    <a:pt x="121" y="97"/>
                  </a:cubicBezTo>
                  <a:cubicBezTo>
                    <a:pt x="146" y="107"/>
                    <a:pt x="159" y="115"/>
                    <a:pt x="159" y="122"/>
                  </a:cubicBezTo>
                  <a:cubicBezTo>
                    <a:pt x="159" y="126"/>
                    <a:pt x="152" y="129"/>
                    <a:pt x="139" y="130"/>
                  </a:cubicBezTo>
                  <a:cubicBezTo>
                    <a:pt x="125" y="155"/>
                    <a:pt x="111" y="179"/>
                    <a:pt x="95" y="201"/>
                  </a:cubicBezTo>
                  <a:close/>
                  <a:moveTo>
                    <a:pt x="268" y="407"/>
                  </a:moveTo>
                  <a:lnTo>
                    <a:pt x="268" y="310"/>
                  </a:lnTo>
                  <a:lnTo>
                    <a:pt x="168" y="310"/>
                  </a:lnTo>
                  <a:lnTo>
                    <a:pt x="163" y="299"/>
                  </a:lnTo>
                  <a:lnTo>
                    <a:pt x="268" y="299"/>
                  </a:lnTo>
                  <a:lnTo>
                    <a:pt x="268" y="222"/>
                  </a:lnTo>
                  <a:cubicBezTo>
                    <a:pt x="300" y="224"/>
                    <a:pt x="316" y="228"/>
                    <a:pt x="316" y="236"/>
                  </a:cubicBezTo>
                  <a:cubicBezTo>
                    <a:pt x="316" y="240"/>
                    <a:pt x="309" y="244"/>
                    <a:pt x="295" y="249"/>
                  </a:cubicBezTo>
                  <a:lnTo>
                    <a:pt x="295" y="299"/>
                  </a:lnTo>
                  <a:lnTo>
                    <a:pt x="356" y="299"/>
                  </a:lnTo>
                  <a:lnTo>
                    <a:pt x="381" y="266"/>
                  </a:lnTo>
                  <a:cubicBezTo>
                    <a:pt x="391" y="275"/>
                    <a:pt x="401" y="287"/>
                    <a:pt x="413" y="302"/>
                  </a:cubicBezTo>
                  <a:lnTo>
                    <a:pt x="407" y="310"/>
                  </a:lnTo>
                  <a:lnTo>
                    <a:pt x="295" y="310"/>
                  </a:lnTo>
                  <a:lnTo>
                    <a:pt x="295" y="407"/>
                  </a:lnTo>
                  <a:lnTo>
                    <a:pt x="382" y="407"/>
                  </a:lnTo>
                  <a:lnTo>
                    <a:pt x="409" y="373"/>
                  </a:lnTo>
                  <a:cubicBezTo>
                    <a:pt x="420" y="383"/>
                    <a:pt x="430" y="395"/>
                    <a:pt x="440" y="408"/>
                  </a:cubicBezTo>
                  <a:lnTo>
                    <a:pt x="435" y="420"/>
                  </a:lnTo>
                  <a:lnTo>
                    <a:pt x="138" y="420"/>
                  </a:lnTo>
                  <a:lnTo>
                    <a:pt x="132" y="407"/>
                  </a:lnTo>
                  <a:lnTo>
                    <a:pt x="268" y="407"/>
                  </a:lnTo>
                  <a:close/>
                  <a:moveTo>
                    <a:pt x="3" y="147"/>
                  </a:moveTo>
                  <a:cubicBezTo>
                    <a:pt x="48" y="104"/>
                    <a:pt x="83" y="55"/>
                    <a:pt x="108" y="0"/>
                  </a:cubicBezTo>
                  <a:cubicBezTo>
                    <a:pt x="133" y="10"/>
                    <a:pt x="145" y="19"/>
                    <a:pt x="145" y="26"/>
                  </a:cubicBezTo>
                  <a:cubicBezTo>
                    <a:pt x="145" y="31"/>
                    <a:pt x="138" y="33"/>
                    <a:pt x="125" y="33"/>
                  </a:cubicBezTo>
                  <a:cubicBezTo>
                    <a:pt x="96" y="79"/>
                    <a:pt x="58" y="120"/>
                    <a:pt x="11" y="156"/>
                  </a:cubicBezTo>
                  <a:lnTo>
                    <a:pt x="3" y="1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Freeform 32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726238" y="5934075"/>
              <a:ext cx="106363" cy="104775"/>
            </a:xfrm>
            <a:custGeom>
              <a:avLst/>
              <a:gdLst>
                <a:gd name="T0" fmla="*/ 132 w 355"/>
                <a:gd name="T1" fmla="*/ 177 h 339"/>
                <a:gd name="T2" fmla="*/ 180 w 355"/>
                <a:gd name="T3" fmla="*/ 177 h 339"/>
                <a:gd name="T4" fmla="*/ 222 w 355"/>
                <a:gd name="T5" fmla="*/ 199 h 339"/>
                <a:gd name="T6" fmla="*/ 218 w 355"/>
                <a:gd name="T7" fmla="*/ 224 h 339"/>
                <a:gd name="T8" fmla="*/ 217 w 355"/>
                <a:gd name="T9" fmla="*/ 229 h 339"/>
                <a:gd name="T10" fmla="*/ 223 w 355"/>
                <a:gd name="T11" fmla="*/ 235 h 339"/>
                <a:gd name="T12" fmla="*/ 230 w 355"/>
                <a:gd name="T13" fmla="*/ 225 h 339"/>
                <a:gd name="T14" fmla="*/ 257 w 355"/>
                <a:gd name="T15" fmla="*/ 117 h 339"/>
                <a:gd name="T16" fmla="*/ 259 w 355"/>
                <a:gd name="T17" fmla="*/ 109 h 339"/>
                <a:gd name="T18" fmla="*/ 253 w 355"/>
                <a:gd name="T19" fmla="*/ 103 h 339"/>
                <a:gd name="T20" fmla="*/ 246 w 355"/>
                <a:gd name="T21" fmla="*/ 114 h 339"/>
                <a:gd name="T22" fmla="*/ 181 w 355"/>
                <a:gd name="T23" fmla="*/ 162 h 339"/>
                <a:gd name="T24" fmla="*/ 136 w 355"/>
                <a:gd name="T25" fmla="*/ 162 h 339"/>
                <a:gd name="T26" fmla="*/ 168 w 355"/>
                <a:gd name="T27" fmla="*/ 35 h 339"/>
                <a:gd name="T28" fmla="*/ 195 w 355"/>
                <a:gd name="T29" fmla="*/ 15 h 339"/>
                <a:gd name="T30" fmla="*/ 260 w 355"/>
                <a:gd name="T31" fmla="*/ 15 h 339"/>
                <a:gd name="T32" fmla="*/ 333 w 355"/>
                <a:gd name="T33" fmla="*/ 70 h 339"/>
                <a:gd name="T34" fmla="*/ 332 w 355"/>
                <a:gd name="T35" fmla="*/ 97 h 339"/>
                <a:gd name="T36" fmla="*/ 331 w 355"/>
                <a:gd name="T37" fmla="*/ 106 h 339"/>
                <a:gd name="T38" fmla="*/ 337 w 355"/>
                <a:gd name="T39" fmla="*/ 112 h 339"/>
                <a:gd name="T40" fmla="*/ 344 w 355"/>
                <a:gd name="T41" fmla="*/ 100 h 339"/>
                <a:gd name="T42" fmla="*/ 354 w 355"/>
                <a:gd name="T43" fmla="*/ 13 h 339"/>
                <a:gd name="T44" fmla="*/ 340 w 355"/>
                <a:gd name="T45" fmla="*/ 0 h 339"/>
                <a:gd name="T46" fmla="*/ 96 w 355"/>
                <a:gd name="T47" fmla="*/ 0 h 339"/>
                <a:gd name="T48" fmla="*/ 81 w 355"/>
                <a:gd name="T49" fmla="*/ 10 h 339"/>
                <a:gd name="T50" fmla="*/ 95 w 355"/>
                <a:gd name="T51" fmla="*/ 15 h 339"/>
                <a:gd name="T52" fmla="*/ 127 w 355"/>
                <a:gd name="T53" fmla="*/ 24 h 339"/>
                <a:gd name="T54" fmla="*/ 125 w 355"/>
                <a:gd name="T55" fmla="*/ 36 h 339"/>
                <a:gd name="T56" fmla="*/ 59 w 355"/>
                <a:gd name="T57" fmla="*/ 300 h 339"/>
                <a:gd name="T58" fmla="*/ 14 w 355"/>
                <a:gd name="T59" fmla="*/ 324 h 339"/>
                <a:gd name="T60" fmla="*/ 0 w 355"/>
                <a:gd name="T61" fmla="*/ 333 h 339"/>
                <a:gd name="T62" fmla="*/ 7 w 355"/>
                <a:gd name="T63" fmla="*/ 339 h 339"/>
                <a:gd name="T64" fmla="*/ 73 w 355"/>
                <a:gd name="T65" fmla="*/ 338 h 339"/>
                <a:gd name="T66" fmla="*/ 147 w 355"/>
                <a:gd name="T67" fmla="*/ 339 h 339"/>
                <a:gd name="T68" fmla="*/ 158 w 355"/>
                <a:gd name="T69" fmla="*/ 330 h 339"/>
                <a:gd name="T70" fmla="*/ 155 w 355"/>
                <a:gd name="T71" fmla="*/ 324 h 339"/>
                <a:gd name="T72" fmla="*/ 141 w 355"/>
                <a:gd name="T73" fmla="*/ 324 h 339"/>
                <a:gd name="T74" fmla="*/ 115 w 355"/>
                <a:gd name="T75" fmla="*/ 323 h 339"/>
                <a:gd name="T76" fmla="*/ 99 w 355"/>
                <a:gd name="T77" fmla="*/ 313 h 339"/>
                <a:gd name="T78" fmla="*/ 101 w 355"/>
                <a:gd name="T79" fmla="*/ 301 h 339"/>
                <a:gd name="T80" fmla="*/ 132 w 355"/>
                <a:gd name="T81" fmla="*/ 17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339">
                  <a:moveTo>
                    <a:pt x="132" y="177"/>
                  </a:moveTo>
                  <a:lnTo>
                    <a:pt x="180" y="177"/>
                  </a:lnTo>
                  <a:cubicBezTo>
                    <a:pt x="218" y="177"/>
                    <a:pt x="222" y="185"/>
                    <a:pt x="222" y="199"/>
                  </a:cubicBezTo>
                  <a:cubicBezTo>
                    <a:pt x="222" y="203"/>
                    <a:pt x="222" y="209"/>
                    <a:pt x="218" y="224"/>
                  </a:cubicBezTo>
                  <a:cubicBezTo>
                    <a:pt x="217" y="226"/>
                    <a:pt x="217" y="228"/>
                    <a:pt x="217" y="229"/>
                  </a:cubicBezTo>
                  <a:cubicBezTo>
                    <a:pt x="217" y="233"/>
                    <a:pt x="220" y="235"/>
                    <a:pt x="223" y="235"/>
                  </a:cubicBezTo>
                  <a:cubicBezTo>
                    <a:pt x="228" y="235"/>
                    <a:pt x="228" y="234"/>
                    <a:pt x="230" y="225"/>
                  </a:cubicBezTo>
                  <a:lnTo>
                    <a:pt x="257" y="117"/>
                  </a:lnTo>
                  <a:cubicBezTo>
                    <a:pt x="259" y="111"/>
                    <a:pt x="259" y="110"/>
                    <a:pt x="259" y="109"/>
                  </a:cubicBezTo>
                  <a:cubicBezTo>
                    <a:pt x="259" y="108"/>
                    <a:pt x="258" y="103"/>
                    <a:pt x="253" y="103"/>
                  </a:cubicBezTo>
                  <a:cubicBezTo>
                    <a:pt x="248" y="103"/>
                    <a:pt x="247" y="106"/>
                    <a:pt x="246" y="114"/>
                  </a:cubicBezTo>
                  <a:cubicBezTo>
                    <a:pt x="235" y="153"/>
                    <a:pt x="224" y="162"/>
                    <a:pt x="181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2" y="17"/>
                    <a:pt x="173" y="15"/>
                    <a:pt x="195" y="15"/>
                  </a:cubicBezTo>
                  <a:lnTo>
                    <a:pt x="260" y="15"/>
                  </a:lnTo>
                  <a:cubicBezTo>
                    <a:pt x="322" y="15"/>
                    <a:pt x="333" y="32"/>
                    <a:pt x="333" y="70"/>
                  </a:cubicBezTo>
                  <a:cubicBezTo>
                    <a:pt x="333" y="82"/>
                    <a:pt x="333" y="84"/>
                    <a:pt x="332" y="97"/>
                  </a:cubicBezTo>
                  <a:cubicBezTo>
                    <a:pt x="331" y="104"/>
                    <a:pt x="331" y="105"/>
                    <a:pt x="331" y="106"/>
                  </a:cubicBezTo>
                  <a:cubicBezTo>
                    <a:pt x="331" y="109"/>
                    <a:pt x="332" y="112"/>
                    <a:pt x="337" y="112"/>
                  </a:cubicBezTo>
                  <a:cubicBezTo>
                    <a:pt x="342" y="112"/>
                    <a:pt x="343" y="109"/>
                    <a:pt x="344" y="100"/>
                  </a:cubicBezTo>
                  <a:lnTo>
                    <a:pt x="354" y="13"/>
                  </a:lnTo>
                  <a:cubicBezTo>
                    <a:pt x="355" y="0"/>
                    <a:pt x="353" y="0"/>
                    <a:pt x="340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13" y="15"/>
                    <a:pt x="127" y="15"/>
                    <a:pt x="127" y="24"/>
                  </a:cubicBezTo>
                  <a:cubicBezTo>
                    <a:pt x="127" y="26"/>
                    <a:pt x="127" y="27"/>
                    <a:pt x="125" y="36"/>
                  </a:cubicBezTo>
                  <a:lnTo>
                    <a:pt x="59" y="300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5" y="324"/>
                    <a:pt x="0" y="324"/>
                    <a:pt x="0" y="333"/>
                  </a:cubicBezTo>
                  <a:cubicBezTo>
                    <a:pt x="0" y="339"/>
                    <a:pt x="6" y="339"/>
                    <a:pt x="7" y="339"/>
                  </a:cubicBezTo>
                  <a:cubicBezTo>
                    <a:pt x="22" y="339"/>
                    <a:pt x="59" y="338"/>
                    <a:pt x="73" y="338"/>
                  </a:cubicBezTo>
                  <a:cubicBezTo>
                    <a:pt x="89" y="338"/>
                    <a:pt x="131" y="339"/>
                    <a:pt x="147" y="339"/>
                  </a:cubicBezTo>
                  <a:cubicBezTo>
                    <a:pt x="152" y="339"/>
                    <a:pt x="158" y="339"/>
                    <a:pt x="158" y="330"/>
                  </a:cubicBezTo>
                  <a:cubicBezTo>
                    <a:pt x="158" y="326"/>
                    <a:pt x="155" y="325"/>
                    <a:pt x="155" y="324"/>
                  </a:cubicBezTo>
                  <a:cubicBezTo>
                    <a:pt x="153" y="324"/>
                    <a:pt x="152" y="324"/>
                    <a:pt x="141" y="324"/>
                  </a:cubicBezTo>
                  <a:cubicBezTo>
                    <a:pt x="130" y="324"/>
                    <a:pt x="127" y="324"/>
                    <a:pt x="115" y="323"/>
                  </a:cubicBezTo>
                  <a:cubicBezTo>
                    <a:pt x="100" y="321"/>
                    <a:pt x="99" y="319"/>
                    <a:pt x="99" y="313"/>
                  </a:cubicBezTo>
                  <a:cubicBezTo>
                    <a:pt x="99" y="312"/>
                    <a:pt x="99" y="309"/>
                    <a:pt x="101" y="301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Freeform 330"/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7319963" y="5972175"/>
              <a:ext cx="15875" cy="66675"/>
            </a:xfrm>
            <a:custGeom>
              <a:avLst/>
              <a:gdLst>
                <a:gd name="T0" fmla="*/ 53 w 53"/>
                <a:gd name="T1" fmla="*/ 27 h 215"/>
                <a:gd name="T2" fmla="*/ 26 w 53"/>
                <a:gd name="T3" fmla="*/ 0 h 215"/>
                <a:gd name="T4" fmla="*/ 0 w 53"/>
                <a:gd name="T5" fmla="*/ 27 h 215"/>
                <a:gd name="T6" fmla="*/ 26 w 53"/>
                <a:gd name="T7" fmla="*/ 53 h 215"/>
                <a:gd name="T8" fmla="*/ 53 w 53"/>
                <a:gd name="T9" fmla="*/ 27 h 215"/>
                <a:gd name="T10" fmla="*/ 53 w 53"/>
                <a:gd name="T11" fmla="*/ 189 h 215"/>
                <a:gd name="T12" fmla="*/ 26 w 53"/>
                <a:gd name="T13" fmla="*/ 162 h 215"/>
                <a:gd name="T14" fmla="*/ 0 w 53"/>
                <a:gd name="T15" fmla="*/ 189 h 215"/>
                <a:gd name="T16" fmla="*/ 26 w 53"/>
                <a:gd name="T17" fmla="*/ 215 h 215"/>
                <a:gd name="T18" fmla="*/ 53 w 53"/>
                <a:gd name="T19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15">
                  <a:moveTo>
                    <a:pt x="53" y="27"/>
                  </a:moveTo>
                  <a:cubicBezTo>
                    <a:pt x="53" y="12"/>
                    <a:pt x="41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7"/>
                  </a:cubicBezTo>
                  <a:close/>
                  <a:moveTo>
                    <a:pt x="53" y="189"/>
                  </a:moveTo>
                  <a:cubicBezTo>
                    <a:pt x="53" y="174"/>
                    <a:pt x="41" y="162"/>
                    <a:pt x="26" y="162"/>
                  </a:cubicBezTo>
                  <a:cubicBezTo>
                    <a:pt x="12" y="162"/>
                    <a:pt x="0" y="174"/>
                    <a:pt x="0" y="189"/>
                  </a:cubicBezTo>
                  <a:cubicBezTo>
                    <a:pt x="0" y="203"/>
                    <a:pt x="12" y="215"/>
                    <a:pt x="26" y="215"/>
                  </a:cubicBezTo>
                  <a:cubicBezTo>
                    <a:pt x="41" y="215"/>
                    <a:pt x="53" y="203"/>
                    <a:pt x="53" y="18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Freeform 33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535863" y="5918200"/>
              <a:ext cx="131763" cy="130175"/>
            </a:xfrm>
            <a:custGeom>
              <a:avLst/>
              <a:gdLst>
                <a:gd name="T0" fmla="*/ 116 w 440"/>
                <a:gd name="T1" fmla="*/ 90 h 426"/>
                <a:gd name="T2" fmla="*/ 84 w 440"/>
                <a:gd name="T3" fmla="*/ 170 h 426"/>
                <a:gd name="T4" fmla="*/ 153 w 440"/>
                <a:gd name="T5" fmla="*/ 235 h 426"/>
                <a:gd name="T6" fmla="*/ 138 w 440"/>
                <a:gd name="T7" fmla="*/ 252 h 426"/>
                <a:gd name="T8" fmla="*/ 124 w 440"/>
                <a:gd name="T9" fmla="*/ 240 h 426"/>
                <a:gd name="T10" fmla="*/ 79 w 440"/>
                <a:gd name="T11" fmla="*/ 180 h 426"/>
                <a:gd name="T12" fmla="*/ 9 w 440"/>
                <a:gd name="T13" fmla="*/ 274 h 426"/>
                <a:gd name="T14" fmla="*/ 0 w 440"/>
                <a:gd name="T15" fmla="*/ 266 h 426"/>
                <a:gd name="T16" fmla="*/ 107 w 440"/>
                <a:gd name="T17" fmla="*/ 0 h 426"/>
                <a:gd name="T18" fmla="*/ 152 w 440"/>
                <a:gd name="T19" fmla="*/ 18 h 426"/>
                <a:gd name="T20" fmla="*/ 132 w 440"/>
                <a:gd name="T21" fmla="*/ 30 h 426"/>
                <a:gd name="T22" fmla="*/ 120 w 440"/>
                <a:gd name="T23" fmla="*/ 79 h 426"/>
                <a:gd name="T24" fmla="*/ 195 w 440"/>
                <a:gd name="T25" fmla="*/ 79 h 426"/>
                <a:gd name="T26" fmla="*/ 212 w 440"/>
                <a:gd name="T27" fmla="*/ 57 h 426"/>
                <a:gd name="T28" fmla="*/ 242 w 440"/>
                <a:gd name="T29" fmla="*/ 89 h 426"/>
                <a:gd name="T30" fmla="*/ 237 w 440"/>
                <a:gd name="T31" fmla="*/ 94 h 426"/>
                <a:gd name="T32" fmla="*/ 227 w 440"/>
                <a:gd name="T33" fmla="*/ 100 h 426"/>
                <a:gd name="T34" fmla="*/ 280 w 440"/>
                <a:gd name="T35" fmla="*/ 163 h 426"/>
                <a:gd name="T36" fmla="*/ 280 w 440"/>
                <a:gd name="T37" fmla="*/ 8 h 426"/>
                <a:gd name="T38" fmla="*/ 328 w 440"/>
                <a:gd name="T39" fmla="*/ 20 h 426"/>
                <a:gd name="T40" fmla="*/ 308 w 440"/>
                <a:gd name="T41" fmla="*/ 33 h 426"/>
                <a:gd name="T42" fmla="*/ 308 w 440"/>
                <a:gd name="T43" fmla="*/ 189 h 426"/>
                <a:gd name="T44" fmla="*/ 440 w 440"/>
                <a:gd name="T45" fmla="*/ 268 h 426"/>
                <a:gd name="T46" fmla="*/ 419 w 440"/>
                <a:gd name="T47" fmla="*/ 295 h 426"/>
                <a:gd name="T48" fmla="*/ 308 w 440"/>
                <a:gd name="T49" fmla="*/ 218 h 426"/>
                <a:gd name="T50" fmla="*/ 308 w 440"/>
                <a:gd name="T51" fmla="*/ 424 h 426"/>
                <a:gd name="T52" fmla="*/ 280 w 440"/>
                <a:gd name="T53" fmla="*/ 424 h 426"/>
                <a:gd name="T54" fmla="*/ 280 w 440"/>
                <a:gd name="T55" fmla="*/ 191 h 426"/>
                <a:gd name="T56" fmla="*/ 223 w 440"/>
                <a:gd name="T57" fmla="*/ 117 h 426"/>
                <a:gd name="T58" fmla="*/ 12 w 440"/>
                <a:gd name="T59" fmla="*/ 426 h 426"/>
                <a:gd name="T60" fmla="*/ 3 w 440"/>
                <a:gd name="T61" fmla="*/ 416 h 426"/>
                <a:gd name="T62" fmla="*/ 152 w 440"/>
                <a:gd name="T63" fmla="*/ 244 h 426"/>
                <a:gd name="T64" fmla="*/ 198 w 440"/>
                <a:gd name="T65" fmla="*/ 90 h 426"/>
                <a:gd name="T66" fmla="*/ 116 w 440"/>
                <a:gd name="T67" fmla="*/ 9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0" h="426">
                  <a:moveTo>
                    <a:pt x="116" y="90"/>
                  </a:moveTo>
                  <a:cubicBezTo>
                    <a:pt x="106" y="121"/>
                    <a:pt x="96" y="147"/>
                    <a:pt x="84" y="170"/>
                  </a:cubicBezTo>
                  <a:cubicBezTo>
                    <a:pt x="130" y="192"/>
                    <a:pt x="153" y="214"/>
                    <a:pt x="153" y="235"/>
                  </a:cubicBezTo>
                  <a:cubicBezTo>
                    <a:pt x="153" y="246"/>
                    <a:pt x="148" y="252"/>
                    <a:pt x="138" y="252"/>
                  </a:cubicBezTo>
                  <a:cubicBezTo>
                    <a:pt x="131" y="252"/>
                    <a:pt x="126" y="248"/>
                    <a:pt x="124" y="240"/>
                  </a:cubicBezTo>
                  <a:cubicBezTo>
                    <a:pt x="115" y="218"/>
                    <a:pt x="100" y="199"/>
                    <a:pt x="79" y="180"/>
                  </a:cubicBezTo>
                  <a:cubicBezTo>
                    <a:pt x="62" y="213"/>
                    <a:pt x="39" y="244"/>
                    <a:pt x="9" y="274"/>
                  </a:cubicBezTo>
                  <a:lnTo>
                    <a:pt x="0" y="266"/>
                  </a:lnTo>
                  <a:cubicBezTo>
                    <a:pt x="53" y="199"/>
                    <a:pt x="88" y="110"/>
                    <a:pt x="107" y="0"/>
                  </a:cubicBezTo>
                  <a:cubicBezTo>
                    <a:pt x="137" y="6"/>
                    <a:pt x="152" y="12"/>
                    <a:pt x="152" y="18"/>
                  </a:cubicBezTo>
                  <a:cubicBezTo>
                    <a:pt x="152" y="22"/>
                    <a:pt x="145" y="26"/>
                    <a:pt x="132" y="30"/>
                  </a:cubicBezTo>
                  <a:cubicBezTo>
                    <a:pt x="128" y="48"/>
                    <a:pt x="124" y="65"/>
                    <a:pt x="120" y="79"/>
                  </a:cubicBezTo>
                  <a:lnTo>
                    <a:pt x="195" y="79"/>
                  </a:lnTo>
                  <a:lnTo>
                    <a:pt x="212" y="57"/>
                  </a:lnTo>
                  <a:cubicBezTo>
                    <a:pt x="232" y="74"/>
                    <a:pt x="242" y="84"/>
                    <a:pt x="242" y="89"/>
                  </a:cubicBezTo>
                  <a:cubicBezTo>
                    <a:pt x="242" y="91"/>
                    <a:pt x="240" y="93"/>
                    <a:pt x="237" y="94"/>
                  </a:cubicBezTo>
                  <a:lnTo>
                    <a:pt x="227" y="100"/>
                  </a:lnTo>
                  <a:cubicBezTo>
                    <a:pt x="242" y="122"/>
                    <a:pt x="260" y="143"/>
                    <a:pt x="280" y="163"/>
                  </a:cubicBezTo>
                  <a:lnTo>
                    <a:pt x="280" y="8"/>
                  </a:lnTo>
                  <a:cubicBezTo>
                    <a:pt x="312" y="9"/>
                    <a:pt x="328" y="14"/>
                    <a:pt x="328" y="20"/>
                  </a:cubicBezTo>
                  <a:cubicBezTo>
                    <a:pt x="328" y="25"/>
                    <a:pt x="321" y="29"/>
                    <a:pt x="308" y="33"/>
                  </a:cubicBezTo>
                  <a:lnTo>
                    <a:pt x="308" y="189"/>
                  </a:lnTo>
                  <a:cubicBezTo>
                    <a:pt x="345" y="220"/>
                    <a:pt x="389" y="246"/>
                    <a:pt x="440" y="268"/>
                  </a:cubicBezTo>
                  <a:cubicBezTo>
                    <a:pt x="431" y="276"/>
                    <a:pt x="424" y="285"/>
                    <a:pt x="419" y="295"/>
                  </a:cubicBezTo>
                  <a:cubicBezTo>
                    <a:pt x="375" y="271"/>
                    <a:pt x="338" y="245"/>
                    <a:pt x="308" y="218"/>
                  </a:cubicBezTo>
                  <a:lnTo>
                    <a:pt x="308" y="424"/>
                  </a:lnTo>
                  <a:lnTo>
                    <a:pt x="280" y="424"/>
                  </a:lnTo>
                  <a:lnTo>
                    <a:pt x="280" y="191"/>
                  </a:lnTo>
                  <a:cubicBezTo>
                    <a:pt x="259" y="168"/>
                    <a:pt x="240" y="144"/>
                    <a:pt x="223" y="117"/>
                  </a:cubicBezTo>
                  <a:cubicBezTo>
                    <a:pt x="193" y="262"/>
                    <a:pt x="123" y="365"/>
                    <a:pt x="12" y="426"/>
                  </a:cubicBezTo>
                  <a:lnTo>
                    <a:pt x="3" y="416"/>
                  </a:lnTo>
                  <a:cubicBezTo>
                    <a:pt x="70" y="370"/>
                    <a:pt x="119" y="313"/>
                    <a:pt x="152" y="244"/>
                  </a:cubicBezTo>
                  <a:cubicBezTo>
                    <a:pt x="171" y="202"/>
                    <a:pt x="187" y="151"/>
                    <a:pt x="198" y="90"/>
                  </a:cubicBezTo>
                  <a:lnTo>
                    <a:pt x="116" y="9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Freeform 33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680325" y="5921375"/>
              <a:ext cx="119063" cy="128588"/>
            </a:xfrm>
            <a:custGeom>
              <a:avLst/>
              <a:gdLst>
                <a:gd name="T0" fmla="*/ 168 w 395"/>
                <a:gd name="T1" fmla="*/ 126 h 417"/>
                <a:gd name="T2" fmla="*/ 22 w 395"/>
                <a:gd name="T3" fmla="*/ 126 h 417"/>
                <a:gd name="T4" fmla="*/ 17 w 395"/>
                <a:gd name="T5" fmla="*/ 114 h 417"/>
                <a:gd name="T6" fmla="*/ 169 w 395"/>
                <a:gd name="T7" fmla="*/ 114 h 417"/>
                <a:gd name="T8" fmla="*/ 169 w 395"/>
                <a:gd name="T9" fmla="*/ 88 h 417"/>
                <a:gd name="T10" fmla="*/ 169 w 395"/>
                <a:gd name="T11" fmla="*/ 0 h 417"/>
                <a:gd name="T12" fmla="*/ 222 w 395"/>
                <a:gd name="T13" fmla="*/ 12 h 417"/>
                <a:gd name="T14" fmla="*/ 201 w 395"/>
                <a:gd name="T15" fmla="*/ 26 h 417"/>
                <a:gd name="T16" fmla="*/ 201 w 395"/>
                <a:gd name="T17" fmla="*/ 88 h 417"/>
                <a:gd name="T18" fmla="*/ 201 w 395"/>
                <a:gd name="T19" fmla="*/ 112 h 417"/>
                <a:gd name="T20" fmla="*/ 344 w 395"/>
                <a:gd name="T21" fmla="*/ 112 h 417"/>
                <a:gd name="T22" fmla="*/ 363 w 395"/>
                <a:gd name="T23" fmla="*/ 87 h 417"/>
                <a:gd name="T24" fmla="*/ 395 w 395"/>
                <a:gd name="T25" fmla="*/ 120 h 417"/>
                <a:gd name="T26" fmla="*/ 390 w 395"/>
                <a:gd name="T27" fmla="*/ 126 h 417"/>
                <a:gd name="T28" fmla="*/ 379 w 395"/>
                <a:gd name="T29" fmla="*/ 133 h 417"/>
                <a:gd name="T30" fmla="*/ 349 w 395"/>
                <a:gd name="T31" fmla="*/ 374 h 417"/>
                <a:gd name="T32" fmla="*/ 290 w 395"/>
                <a:gd name="T33" fmla="*/ 405 h 417"/>
                <a:gd name="T34" fmla="*/ 268 w 395"/>
                <a:gd name="T35" fmla="*/ 383 h 417"/>
                <a:gd name="T36" fmla="*/ 202 w 395"/>
                <a:gd name="T37" fmla="*/ 368 h 417"/>
                <a:gd name="T38" fmla="*/ 202 w 395"/>
                <a:gd name="T39" fmla="*/ 355 h 417"/>
                <a:gd name="T40" fmla="*/ 293 w 395"/>
                <a:gd name="T41" fmla="*/ 363 h 417"/>
                <a:gd name="T42" fmla="*/ 327 w 395"/>
                <a:gd name="T43" fmla="*/ 343 h 417"/>
                <a:gd name="T44" fmla="*/ 349 w 395"/>
                <a:gd name="T45" fmla="*/ 123 h 417"/>
                <a:gd name="T46" fmla="*/ 200 w 395"/>
                <a:gd name="T47" fmla="*/ 123 h 417"/>
                <a:gd name="T48" fmla="*/ 157 w 395"/>
                <a:gd name="T49" fmla="*/ 292 h 417"/>
                <a:gd name="T50" fmla="*/ 7 w 395"/>
                <a:gd name="T51" fmla="*/ 417 h 417"/>
                <a:gd name="T52" fmla="*/ 0 w 395"/>
                <a:gd name="T53" fmla="*/ 406 h 417"/>
                <a:gd name="T54" fmla="*/ 146 w 395"/>
                <a:gd name="T55" fmla="*/ 241 h 417"/>
                <a:gd name="T56" fmla="*/ 168 w 395"/>
                <a:gd name="T57" fmla="*/ 12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417">
                  <a:moveTo>
                    <a:pt x="168" y="126"/>
                  </a:moveTo>
                  <a:lnTo>
                    <a:pt x="22" y="126"/>
                  </a:lnTo>
                  <a:lnTo>
                    <a:pt x="17" y="114"/>
                  </a:lnTo>
                  <a:lnTo>
                    <a:pt x="169" y="114"/>
                  </a:lnTo>
                  <a:cubicBezTo>
                    <a:pt x="169" y="107"/>
                    <a:pt x="169" y="99"/>
                    <a:pt x="169" y="88"/>
                  </a:cubicBezTo>
                  <a:lnTo>
                    <a:pt x="169" y="0"/>
                  </a:lnTo>
                  <a:cubicBezTo>
                    <a:pt x="204" y="0"/>
                    <a:pt x="222" y="4"/>
                    <a:pt x="222" y="12"/>
                  </a:cubicBezTo>
                  <a:cubicBezTo>
                    <a:pt x="222" y="16"/>
                    <a:pt x="215" y="21"/>
                    <a:pt x="201" y="26"/>
                  </a:cubicBezTo>
                  <a:lnTo>
                    <a:pt x="201" y="88"/>
                  </a:lnTo>
                  <a:cubicBezTo>
                    <a:pt x="201" y="100"/>
                    <a:pt x="201" y="108"/>
                    <a:pt x="201" y="112"/>
                  </a:cubicBezTo>
                  <a:lnTo>
                    <a:pt x="344" y="112"/>
                  </a:lnTo>
                  <a:lnTo>
                    <a:pt x="363" y="87"/>
                  </a:lnTo>
                  <a:cubicBezTo>
                    <a:pt x="385" y="104"/>
                    <a:pt x="395" y="115"/>
                    <a:pt x="395" y="120"/>
                  </a:cubicBezTo>
                  <a:cubicBezTo>
                    <a:pt x="395" y="121"/>
                    <a:pt x="393" y="124"/>
                    <a:pt x="390" y="126"/>
                  </a:cubicBezTo>
                  <a:lnTo>
                    <a:pt x="379" y="133"/>
                  </a:lnTo>
                  <a:cubicBezTo>
                    <a:pt x="378" y="259"/>
                    <a:pt x="368" y="339"/>
                    <a:pt x="349" y="374"/>
                  </a:cubicBezTo>
                  <a:cubicBezTo>
                    <a:pt x="337" y="394"/>
                    <a:pt x="318" y="404"/>
                    <a:pt x="290" y="405"/>
                  </a:cubicBezTo>
                  <a:cubicBezTo>
                    <a:pt x="289" y="395"/>
                    <a:pt x="282" y="388"/>
                    <a:pt x="268" y="383"/>
                  </a:cubicBezTo>
                  <a:cubicBezTo>
                    <a:pt x="259" y="380"/>
                    <a:pt x="237" y="375"/>
                    <a:pt x="202" y="368"/>
                  </a:cubicBezTo>
                  <a:lnTo>
                    <a:pt x="202" y="355"/>
                  </a:lnTo>
                  <a:cubicBezTo>
                    <a:pt x="238" y="360"/>
                    <a:pt x="268" y="363"/>
                    <a:pt x="293" y="363"/>
                  </a:cubicBezTo>
                  <a:cubicBezTo>
                    <a:pt x="310" y="363"/>
                    <a:pt x="322" y="356"/>
                    <a:pt x="327" y="343"/>
                  </a:cubicBezTo>
                  <a:cubicBezTo>
                    <a:pt x="342" y="309"/>
                    <a:pt x="349" y="236"/>
                    <a:pt x="349" y="123"/>
                  </a:cubicBezTo>
                  <a:lnTo>
                    <a:pt x="200" y="123"/>
                  </a:lnTo>
                  <a:cubicBezTo>
                    <a:pt x="196" y="193"/>
                    <a:pt x="181" y="249"/>
                    <a:pt x="157" y="292"/>
                  </a:cubicBezTo>
                  <a:cubicBezTo>
                    <a:pt x="127" y="346"/>
                    <a:pt x="77" y="388"/>
                    <a:pt x="7" y="417"/>
                  </a:cubicBezTo>
                  <a:lnTo>
                    <a:pt x="0" y="406"/>
                  </a:lnTo>
                  <a:cubicBezTo>
                    <a:pt x="73" y="366"/>
                    <a:pt x="122" y="312"/>
                    <a:pt x="146" y="241"/>
                  </a:cubicBezTo>
                  <a:cubicBezTo>
                    <a:pt x="158" y="208"/>
                    <a:pt x="165" y="170"/>
                    <a:pt x="16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Freeform 33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881938" y="5922963"/>
              <a:ext cx="34925" cy="1539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Freeform 334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7927975" y="5918200"/>
              <a:ext cx="133350" cy="130175"/>
            </a:xfrm>
            <a:custGeom>
              <a:avLst/>
              <a:gdLst>
                <a:gd name="T0" fmla="*/ 10 w 441"/>
                <a:gd name="T1" fmla="*/ 378 h 428"/>
                <a:gd name="T2" fmla="*/ 87 w 441"/>
                <a:gd name="T3" fmla="*/ 199 h 428"/>
                <a:gd name="T4" fmla="*/ 9 w 441"/>
                <a:gd name="T5" fmla="*/ 186 h 428"/>
                <a:gd name="T6" fmla="*/ 92 w 441"/>
                <a:gd name="T7" fmla="*/ 0 h 428"/>
                <a:gd name="T8" fmla="*/ 119 w 441"/>
                <a:gd name="T9" fmla="*/ 24 h 428"/>
                <a:gd name="T10" fmla="*/ 159 w 441"/>
                <a:gd name="T11" fmla="*/ 186 h 428"/>
                <a:gd name="T12" fmla="*/ 210 w 441"/>
                <a:gd name="T13" fmla="*/ 189 h 428"/>
                <a:gd name="T14" fmla="*/ 119 w 441"/>
                <a:gd name="T15" fmla="*/ 199 h 428"/>
                <a:gd name="T16" fmla="*/ 125 w 441"/>
                <a:gd name="T17" fmla="*/ 244 h 428"/>
                <a:gd name="T18" fmla="*/ 177 w 441"/>
                <a:gd name="T19" fmla="*/ 325 h 428"/>
                <a:gd name="T20" fmla="*/ 119 w 441"/>
                <a:gd name="T21" fmla="*/ 256 h 428"/>
                <a:gd name="T22" fmla="*/ 92 w 441"/>
                <a:gd name="T23" fmla="*/ 428 h 428"/>
                <a:gd name="T24" fmla="*/ 245 w 441"/>
                <a:gd name="T25" fmla="*/ 241 h 428"/>
                <a:gd name="T26" fmla="*/ 291 w 441"/>
                <a:gd name="T27" fmla="*/ 5 h 428"/>
                <a:gd name="T28" fmla="*/ 318 w 441"/>
                <a:gd name="T29" fmla="*/ 31 h 428"/>
                <a:gd name="T30" fmla="*/ 387 w 441"/>
                <a:gd name="T31" fmla="*/ 119 h 428"/>
                <a:gd name="T32" fmla="*/ 441 w 441"/>
                <a:gd name="T33" fmla="*/ 122 h 428"/>
                <a:gd name="T34" fmla="*/ 318 w 441"/>
                <a:gd name="T35" fmla="*/ 131 h 428"/>
                <a:gd name="T36" fmla="*/ 383 w 441"/>
                <a:gd name="T37" fmla="*/ 241 h 428"/>
                <a:gd name="T38" fmla="*/ 430 w 441"/>
                <a:gd name="T39" fmla="*/ 249 h 428"/>
                <a:gd name="T40" fmla="*/ 415 w 441"/>
                <a:gd name="T41" fmla="*/ 261 h 428"/>
                <a:gd name="T42" fmla="*/ 387 w 441"/>
                <a:gd name="T43" fmla="*/ 428 h 428"/>
                <a:gd name="T44" fmla="*/ 237 w 441"/>
                <a:gd name="T45" fmla="*/ 398 h 428"/>
                <a:gd name="T46" fmla="*/ 209 w 441"/>
                <a:gd name="T47" fmla="*/ 428 h 428"/>
                <a:gd name="T48" fmla="*/ 245 w 441"/>
                <a:gd name="T49" fmla="*/ 241 h 428"/>
                <a:gd name="T50" fmla="*/ 237 w 441"/>
                <a:gd name="T51" fmla="*/ 386 h 428"/>
                <a:gd name="T52" fmla="*/ 387 w 441"/>
                <a:gd name="T53" fmla="*/ 254 h 428"/>
                <a:gd name="T54" fmla="*/ 21 w 441"/>
                <a:gd name="T55" fmla="*/ 40 h 428"/>
                <a:gd name="T56" fmla="*/ 47 w 441"/>
                <a:gd name="T57" fmla="*/ 161 h 428"/>
                <a:gd name="T58" fmla="*/ 12 w 441"/>
                <a:gd name="T59" fmla="*/ 47 h 428"/>
                <a:gd name="T60" fmla="*/ 136 w 441"/>
                <a:gd name="T61" fmla="*/ 159 h 428"/>
                <a:gd name="T62" fmla="*/ 209 w 441"/>
                <a:gd name="T63" fmla="*/ 59 h 428"/>
                <a:gd name="T64" fmla="*/ 147 w 441"/>
                <a:gd name="T65" fmla="*/ 16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1" h="428">
                  <a:moveTo>
                    <a:pt x="92" y="251"/>
                  </a:moveTo>
                  <a:cubicBezTo>
                    <a:pt x="73" y="296"/>
                    <a:pt x="45" y="339"/>
                    <a:pt x="10" y="378"/>
                  </a:cubicBezTo>
                  <a:lnTo>
                    <a:pt x="0" y="370"/>
                  </a:lnTo>
                  <a:cubicBezTo>
                    <a:pt x="40" y="315"/>
                    <a:pt x="69" y="258"/>
                    <a:pt x="87" y="199"/>
                  </a:cubicBezTo>
                  <a:lnTo>
                    <a:pt x="14" y="199"/>
                  </a:lnTo>
                  <a:lnTo>
                    <a:pt x="9" y="186"/>
                  </a:lnTo>
                  <a:lnTo>
                    <a:pt x="92" y="186"/>
                  </a:lnTo>
                  <a:lnTo>
                    <a:pt x="92" y="0"/>
                  </a:lnTo>
                  <a:cubicBezTo>
                    <a:pt x="123" y="0"/>
                    <a:pt x="138" y="4"/>
                    <a:pt x="138" y="10"/>
                  </a:cubicBezTo>
                  <a:cubicBezTo>
                    <a:pt x="138" y="15"/>
                    <a:pt x="131" y="19"/>
                    <a:pt x="119" y="24"/>
                  </a:cubicBezTo>
                  <a:lnTo>
                    <a:pt x="119" y="186"/>
                  </a:lnTo>
                  <a:lnTo>
                    <a:pt x="159" y="186"/>
                  </a:lnTo>
                  <a:lnTo>
                    <a:pt x="181" y="157"/>
                  </a:lnTo>
                  <a:cubicBezTo>
                    <a:pt x="192" y="168"/>
                    <a:pt x="202" y="178"/>
                    <a:pt x="210" y="189"/>
                  </a:cubicBezTo>
                  <a:lnTo>
                    <a:pt x="205" y="199"/>
                  </a:lnTo>
                  <a:lnTo>
                    <a:pt x="119" y="199"/>
                  </a:lnTo>
                  <a:lnTo>
                    <a:pt x="119" y="241"/>
                  </a:lnTo>
                  <a:cubicBezTo>
                    <a:pt x="120" y="242"/>
                    <a:pt x="123" y="243"/>
                    <a:pt x="125" y="244"/>
                  </a:cubicBezTo>
                  <a:cubicBezTo>
                    <a:pt x="169" y="265"/>
                    <a:pt x="192" y="286"/>
                    <a:pt x="192" y="308"/>
                  </a:cubicBezTo>
                  <a:cubicBezTo>
                    <a:pt x="192" y="320"/>
                    <a:pt x="187" y="325"/>
                    <a:pt x="177" y="325"/>
                  </a:cubicBezTo>
                  <a:cubicBezTo>
                    <a:pt x="170" y="325"/>
                    <a:pt x="166" y="321"/>
                    <a:pt x="163" y="314"/>
                  </a:cubicBezTo>
                  <a:cubicBezTo>
                    <a:pt x="154" y="293"/>
                    <a:pt x="140" y="274"/>
                    <a:pt x="119" y="256"/>
                  </a:cubicBezTo>
                  <a:lnTo>
                    <a:pt x="119" y="428"/>
                  </a:lnTo>
                  <a:lnTo>
                    <a:pt x="92" y="428"/>
                  </a:lnTo>
                  <a:lnTo>
                    <a:pt x="92" y="251"/>
                  </a:lnTo>
                  <a:close/>
                  <a:moveTo>
                    <a:pt x="245" y="241"/>
                  </a:moveTo>
                  <a:lnTo>
                    <a:pt x="291" y="241"/>
                  </a:lnTo>
                  <a:lnTo>
                    <a:pt x="291" y="5"/>
                  </a:lnTo>
                  <a:cubicBezTo>
                    <a:pt x="323" y="7"/>
                    <a:pt x="339" y="11"/>
                    <a:pt x="339" y="18"/>
                  </a:cubicBezTo>
                  <a:cubicBezTo>
                    <a:pt x="339" y="22"/>
                    <a:pt x="332" y="26"/>
                    <a:pt x="318" y="31"/>
                  </a:cubicBezTo>
                  <a:lnTo>
                    <a:pt x="318" y="119"/>
                  </a:lnTo>
                  <a:lnTo>
                    <a:pt x="387" y="119"/>
                  </a:lnTo>
                  <a:lnTo>
                    <a:pt x="410" y="86"/>
                  </a:lnTo>
                  <a:cubicBezTo>
                    <a:pt x="422" y="97"/>
                    <a:pt x="432" y="109"/>
                    <a:pt x="441" y="122"/>
                  </a:cubicBezTo>
                  <a:lnTo>
                    <a:pt x="435" y="131"/>
                  </a:lnTo>
                  <a:lnTo>
                    <a:pt x="318" y="131"/>
                  </a:lnTo>
                  <a:lnTo>
                    <a:pt x="318" y="241"/>
                  </a:lnTo>
                  <a:lnTo>
                    <a:pt x="383" y="241"/>
                  </a:lnTo>
                  <a:lnTo>
                    <a:pt x="400" y="219"/>
                  </a:lnTo>
                  <a:cubicBezTo>
                    <a:pt x="420" y="234"/>
                    <a:pt x="430" y="244"/>
                    <a:pt x="430" y="249"/>
                  </a:cubicBezTo>
                  <a:cubicBezTo>
                    <a:pt x="430" y="251"/>
                    <a:pt x="428" y="253"/>
                    <a:pt x="426" y="255"/>
                  </a:cubicBezTo>
                  <a:lnTo>
                    <a:pt x="415" y="261"/>
                  </a:lnTo>
                  <a:lnTo>
                    <a:pt x="415" y="428"/>
                  </a:lnTo>
                  <a:lnTo>
                    <a:pt x="387" y="428"/>
                  </a:lnTo>
                  <a:lnTo>
                    <a:pt x="387" y="398"/>
                  </a:lnTo>
                  <a:lnTo>
                    <a:pt x="237" y="398"/>
                  </a:lnTo>
                  <a:lnTo>
                    <a:pt x="237" y="428"/>
                  </a:lnTo>
                  <a:lnTo>
                    <a:pt x="209" y="428"/>
                  </a:lnTo>
                  <a:lnTo>
                    <a:pt x="209" y="224"/>
                  </a:lnTo>
                  <a:cubicBezTo>
                    <a:pt x="221" y="229"/>
                    <a:pt x="233" y="235"/>
                    <a:pt x="245" y="241"/>
                  </a:cubicBezTo>
                  <a:close/>
                  <a:moveTo>
                    <a:pt x="237" y="254"/>
                  </a:moveTo>
                  <a:lnTo>
                    <a:pt x="237" y="386"/>
                  </a:lnTo>
                  <a:lnTo>
                    <a:pt x="387" y="386"/>
                  </a:lnTo>
                  <a:lnTo>
                    <a:pt x="387" y="254"/>
                  </a:lnTo>
                  <a:lnTo>
                    <a:pt x="237" y="254"/>
                  </a:lnTo>
                  <a:close/>
                  <a:moveTo>
                    <a:pt x="21" y="40"/>
                  </a:moveTo>
                  <a:cubicBezTo>
                    <a:pt x="49" y="72"/>
                    <a:pt x="63" y="105"/>
                    <a:pt x="63" y="138"/>
                  </a:cubicBezTo>
                  <a:cubicBezTo>
                    <a:pt x="63" y="153"/>
                    <a:pt x="58" y="161"/>
                    <a:pt x="47" y="161"/>
                  </a:cubicBezTo>
                  <a:cubicBezTo>
                    <a:pt x="39" y="161"/>
                    <a:pt x="35" y="156"/>
                    <a:pt x="35" y="146"/>
                  </a:cubicBezTo>
                  <a:cubicBezTo>
                    <a:pt x="35" y="112"/>
                    <a:pt x="27" y="79"/>
                    <a:pt x="12" y="47"/>
                  </a:cubicBezTo>
                  <a:lnTo>
                    <a:pt x="21" y="40"/>
                  </a:lnTo>
                  <a:close/>
                  <a:moveTo>
                    <a:pt x="136" y="159"/>
                  </a:moveTo>
                  <a:cubicBezTo>
                    <a:pt x="150" y="122"/>
                    <a:pt x="162" y="82"/>
                    <a:pt x="169" y="39"/>
                  </a:cubicBezTo>
                  <a:cubicBezTo>
                    <a:pt x="196" y="46"/>
                    <a:pt x="209" y="53"/>
                    <a:pt x="209" y="59"/>
                  </a:cubicBezTo>
                  <a:cubicBezTo>
                    <a:pt x="209" y="62"/>
                    <a:pt x="203" y="65"/>
                    <a:pt x="191" y="67"/>
                  </a:cubicBezTo>
                  <a:cubicBezTo>
                    <a:pt x="179" y="104"/>
                    <a:pt x="164" y="136"/>
                    <a:pt x="147" y="164"/>
                  </a:cubicBezTo>
                  <a:lnTo>
                    <a:pt x="136" y="15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Freeform 335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8074025" y="5916613"/>
              <a:ext cx="131763" cy="131763"/>
            </a:xfrm>
            <a:custGeom>
              <a:avLst/>
              <a:gdLst>
                <a:gd name="T0" fmla="*/ 302 w 441"/>
                <a:gd name="T1" fmla="*/ 137 h 430"/>
                <a:gd name="T2" fmla="*/ 302 w 441"/>
                <a:gd name="T3" fmla="*/ 253 h 430"/>
                <a:gd name="T4" fmla="*/ 360 w 441"/>
                <a:gd name="T5" fmla="*/ 253 h 430"/>
                <a:gd name="T6" fmla="*/ 383 w 441"/>
                <a:gd name="T7" fmla="*/ 222 h 430"/>
                <a:gd name="T8" fmla="*/ 413 w 441"/>
                <a:gd name="T9" fmla="*/ 256 h 430"/>
                <a:gd name="T10" fmla="*/ 407 w 441"/>
                <a:gd name="T11" fmla="*/ 265 h 430"/>
                <a:gd name="T12" fmla="*/ 302 w 441"/>
                <a:gd name="T13" fmla="*/ 265 h 430"/>
                <a:gd name="T14" fmla="*/ 302 w 441"/>
                <a:gd name="T15" fmla="*/ 399 h 430"/>
                <a:gd name="T16" fmla="*/ 383 w 441"/>
                <a:gd name="T17" fmla="*/ 399 h 430"/>
                <a:gd name="T18" fmla="*/ 408 w 441"/>
                <a:gd name="T19" fmla="*/ 365 h 430"/>
                <a:gd name="T20" fmla="*/ 414 w 441"/>
                <a:gd name="T21" fmla="*/ 371 h 430"/>
                <a:gd name="T22" fmla="*/ 441 w 441"/>
                <a:gd name="T23" fmla="*/ 401 h 430"/>
                <a:gd name="T24" fmla="*/ 435 w 441"/>
                <a:gd name="T25" fmla="*/ 410 h 430"/>
                <a:gd name="T26" fmla="*/ 142 w 441"/>
                <a:gd name="T27" fmla="*/ 410 h 430"/>
                <a:gd name="T28" fmla="*/ 136 w 441"/>
                <a:gd name="T29" fmla="*/ 399 h 430"/>
                <a:gd name="T30" fmla="*/ 273 w 441"/>
                <a:gd name="T31" fmla="*/ 399 h 430"/>
                <a:gd name="T32" fmla="*/ 273 w 441"/>
                <a:gd name="T33" fmla="*/ 265 h 430"/>
                <a:gd name="T34" fmla="*/ 182 w 441"/>
                <a:gd name="T35" fmla="*/ 265 h 430"/>
                <a:gd name="T36" fmla="*/ 177 w 441"/>
                <a:gd name="T37" fmla="*/ 253 h 430"/>
                <a:gd name="T38" fmla="*/ 273 w 441"/>
                <a:gd name="T39" fmla="*/ 253 h 430"/>
                <a:gd name="T40" fmla="*/ 273 w 441"/>
                <a:gd name="T41" fmla="*/ 137 h 430"/>
                <a:gd name="T42" fmla="*/ 209 w 441"/>
                <a:gd name="T43" fmla="*/ 137 h 430"/>
                <a:gd name="T44" fmla="*/ 158 w 441"/>
                <a:gd name="T45" fmla="*/ 239 h 430"/>
                <a:gd name="T46" fmla="*/ 147 w 441"/>
                <a:gd name="T47" fmla="*/ 232 h 430"/>
                <a:gd name="T48" fmla="*/ 201 w 441"/>
                <a:gd name="T49" fmla="*/ 31 h 430"/>
                <a:gd name="T50" fmla="*/ 247 w 441"/>
                <a:gd name="T51" fmla="*/ 52 h 430"/>
                <a:gd name="T52" fmla="*/ 228 w 441"/>
                <a:gd name="T53" fmla="*/ 62 h 430"/>
                <a:gd name="T54" fmla="*/ 213 w 441"/>
                <a:gd name="T55" fmla="*/ 125 h 430"/>
                <a:gd name="T56" fmla="*/ 273 w 441"/>
                <a:gd name="T57" fmla="*/ 125 h 430"/>
                <a:gd name="T58" fmla="*/ 273 w 441"/>
                <a:gd name="T59" fmla="*/ 3 h 430"/>
                <a:gd name="T60" fmla="*/ 323 w 441"/>
                <a:gd name="T61" fmla="*/ 16 h 430"/>
                <a:gd name="T62" fmla="*/ 302 w 441"/>
                <a:gd name="T63" fmla="*/ 28 h 430"/>
                <a:gd name="T64" fmla="*/ 302 w 441"/>
                <a:gd name="T65" fmla="*/ 125 h 430"/>
                <a:gd name="T66" fmla="*/ 371 w 441"/>
                <a:gd name="T67" fmla="*/ 125 h 430"/>
                <a:gd name="T68" fmla="*/ 394 w 441"/>
                <a:gd name="T69" fmla="*/ 93 h 430"/>
                <a:gd name="T70" fmla="*/ 422 w 441"/>
                <a:gd name="T71" fmla="*/ 123 h 430"/>
                <a:gd name="T72" fmla="*/ 426 w 441"/>
                <a:gd name="T73" fmla="*/ 128 h 430"/>
                <a:gd name="T74" fmla="*/ 421 w 441"/>
                <a:gd name="T75" fmla="*/ 137 h 430"/>
                <a:gd name="T76" fmla="*/ 302 w 441"/>
                <a:gd name="T77" fmla="*/ 137 h 430"/>
                <a:gd name="T78" fmla="*/ 114 w 441"/>
                <a:gd name="T79" fmla="*/ 79 h 430"/>
                <a:gd name="T80" fmla="*/ 156 w 441"/>
                <a:gd name="T81" fmla="*/ 157 h 430"/>
                <a:gd name="T82" fmla="*/ 139 w 441"/>
                <a:gd name="T83" fmla="*/ 177 h 430"/>
                <a:gd name="T84" fmla="*/ 126 w 441"/>
                <a:gd name="T85" fmla="*/ 158 h 430"/>
                <a:gd name="T86" fmla="*/ 104 w 441"/>
                <a:gd name="T87" fmla="*/ 86 h 430"/>
                <a:gd name="T88" fmla="*/ 114 w 441"/>
                <a:gd name="T89" fmla="*/ 79 h 430"/>
                <a:gd name="T90" fmla="*/ 28 w 441"/>
                <a:gd name="T91" fmla="*/ 93 h 430"/>
                <a:gd name="T92" fmla="*/ 40 w 441"/>
                <a:gd name="T93" fmla="*/ 94 h 430"/>
                <a:gd name="T94" fmla="*/ 47 w 441"/>
                <a:gd name="T95" fmla="*/ 162 h 430"/>
                <a:gd name="T96" fmla="*/ 17 w 441"/>
                <a:gd name="T97" fmla="*/ 236 h 430"/>
                <a:gd name="T98" fmla="*/ 0 w 441"/>
                <a:gd name="T99" fmla="*/ 221 h 430"/>
                <a:gd name="T100" fmla="*/ 7 w 441"/>
                <a:gd name="T101" fmla="*/ 204 h 430"/>
                <a:gd name="T102" fmla="*/ 28 w 441"/>
                <a:gd name="T103" fmla="*/ 93 h 430"/>
                <a:gd name="T104" fmla="*/ 71 w 441"/>
                <a:gd name="T105" fmla="*/ 430 h 430"/>
                <a:gd name="T106" fmla="*/ 71 w 441"/>
                <a:gd name="T107" fmla="*/ 0 h 430"/>
                <a:gd name="T108" fmla="*/ 117 w 441"/>
                <a:gd name="T109" fmla="*/ 12 h 430"/>
                <a:gd name="T110" fmla="*/ 98 w 441"/>
                <a:gd name="T111" fmla="*/ 26 h 430"/>
                <a:gd name="T112" fmla="*/ 98 w 441"/>
                <a:gd name="T113" fmla="*/ 430 h 430"/>
                <a:gd name="T114" fmla="*/ 71 w 441"/>
                <a:gd name="T115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1" h="430">
                  <a:moveTo>
                    <a:pt x="302" y="137"/>
                  </a:moveTo>
                  <a:lnTo>
                    <a:pt x="302" y="253"/>
                  </a:lnTo>
                  <a:lnTo>
                    <a:pt x="360" y="253"/>
                  </a:lnTo>
                  <a:lnTo>
                    <a:pt x="383" y="222"/>
                  </a:lnTo>
                  <a:cubicBezTo>
                    <a:pt x="395" y="235"/>
                    <a:pt x="406" y="247"/>
                    <a:pt x="413" y="256"/>
                  </a:cubicBezTo>
                  <a:lnTo>
                    <a:pt x="407" y="265"/>
                  </a:lnTo>
                  <a:lnTo>
                    <a:pt x="302" y="265"/>
                  </a:lnTo>
                  <a:lnTo>
                    <a:pt x="302" y="399"/>
                  </a:lnTo>
                  <a:lnTo>
                    <a:pt x="383" y="399"/>
                  </a:lnTo>
                  <a:lnTo>
                    <a:pt x="408" y="365"/>
                  </a:lnTo>
                  <a:lnTo>
                    <a:pt x="414" y="371"/>
                  </a:lnTo>
                  <a:cubicBezTo>
                    <a:pt x="425" y="382"/>
                    <a:pt x="434" y="392"/>
                    <a:pt x="441" y="401"/>
                  </a:cubicBezTo>
                  <a:lnTo>
                    <a:pt x="435" y="410"/>
                  </a:lnTo>
                  <a:lnTo>
                    <a:pt x="142" y="410"/>
                  </a:lnTo>
                  <a:lnTo>
                    <a:pt x="136" y="399"/>
                  </a:lnTo>
                  <a:lnTo>
                    <a:pt x="273" y="399"/>
                  </a:lnTo>
                  <a:lnTo>
                    <a:pt x="273" y="265"/>
                  </a:lnTo>
                  <a:lnTo>
                    <a:pt x="182" y="265"/>
                  </a:lnTo>
                  <a:lnTo>
                    <a:pt x="177" y="253"/>
                  </a:lnTo>
                  <a:lnTo>
                    <a:pt x="273" y="253"/>
                  </a:lnTo>
                  <a:lnTo>
                    <a:pt x="273" y="137"/>
                  </a:lnTo>
                  <a:lnTo>
                    <a:pt x="209" y="137"/>
                  </a:lnTo>
                  <a:cubicBezTo>
                    <a:pt x="198" y="173"/>
                    <a:pt x="181" y="207"/>
                    <a:pt x="158" y="239"/>
                  </a:cubicBezTo>
                  <a:lnTo>
                    <a:pt x="147" y="232"/>
                  </a:lnTo>
                  <a:cubicBezTo>
                    <a:pt x="174" y="179"/>
                    <a:pt x="192" y="112"/>
                    <a:pt x="201" y="31"/>
                  </a:cubicBezTo>
                  <a:cubicBezTo>
                    <a:pt x="232" y="39"/>
                    <a:pt x="247" y="46"/>
                    <a:pt x="247" y="52"/>
                  </a:cubicBezTo>
                  <a:cubicBezTo>
                    <a:pt x="247" y="56"/>
                    <a:pt x="241" y="59"/>
                    <a:pt x="228" y="62"/>
                  </a:cubicBezTo>
                  <a:cubicBezTo>
                    <a:pt x="222" y="90"/>
                    <a:pt x="217" y="111"/>
                    <a:pt x="213" y="125"/>
                  </a:cubicBezTo>
                  <a:lnTo>
                    <a:pt x="273" y="125"/>
                  </a:lnTo>
                  <a:lnTo>
                    <a:pt x="273" y="3"/>
                  </a:lnTo>
                  <a:cubicBezTo>
                    <a:pt x="306" y="4"/>
                    <a:pt x="323" y="8"/>
                    <a:pt x="323" y="16"/>
                  </a:cubicBezTo>
                  <a:cubicBezTo>
                    <a:pt x="323" y="20"/>
                    <a:pt x="316" y="24"/>
                    <a:pt x="302" y="28"/>
                  </a:cubicBezTo>
                  <a:lnTo>
                    <a:pt x="302" y="125"/>
                  </a:lnTo>
                  <a:lnTo>
                    <a:pt x="371" y="125"/>
                  </a:lnTo>
                  <a:lnTo>
                    <a:pt x="394" y="93"/>
                  </a:lnTo>
                  <a:cubicBezTo>
                    <a:pt x="404" y="102"/>
                    <a:pt x="413" y="112"/>
                    <a:pt x="422" y="123"/>
                  </a:cubicBezTo>
                  <a:lnTo>
                    <a:pt x="426" y="128"/>
                  </a:lnTo>
                  <a:lnTo>
                    <a:pt x="421" y="137"/>
                  </a:lnTo>
                  <a:lnTo>
                    <a:pt x="302" y="137"/>
                  </a:lnTo>
                  <a:close/>
                  <a:moveTo>
                    <a:pt x="114" y="79"/>
                  </a:moveTo>
                  <a:cubicBezTo>
                    <a:pt x="142" y="109"/>
                    <a:pt x="156" y="135"/>
                    <a:pt x="156" y="157"/>
                  </a:cubicBezTo>
                  <a:cubicBezTo>
                    <a:pt x="156" y="170"/>
                    <a:pt x="150" y="177"/>
                    <a:pt x="139" y="177"/>
                  </a:cubicBezTo>
                  <a:cubicBezTo>
                    <a:pt x="131" y="177"/>
                    <a:pt x="127" y="171"/>
                    <a:pt x="126" y="158"/>
                  </a:cubicBezTo>
                  <a:cubicBezTo>
                    <a:pt x="125" y="136"/>
                    <a:pt x="118" y="112"/>
                    <a:pt x="104" y="86"/>
                  </a:cubicBezTo>
                  <a:lnTo>
                    <a:pt x="114" y="79"/>
                  </a:lnTo>
                  <a:close/>
                  <a:moveTo>
                    <a:pt x="28" y="93"/>
                  </a:moveTo>
                  <a:lnTo>
                    <a:pt x="40" y="94"/>
                  </a:lnTo>
                  <a:cubicBezTo>
                    <a:pt x="45" y="122"/>
                    <a:pt x="47" y="145"/>
                    <a:pt x="47" y="162"/>
                  </a:cubicBezTo>
                  <a:cubicBezTo>
                    <a:pt x="47" y="212"/>
                    <a:pt x="37" y="236"/>
                    <a:pt x="17" y="236"/>
                  </a:cubicBezTo>
                  <a:cubicBezTo>
                    <a:pt x="6" y="236"/>
                    <a:pt x="0" y="231"/>
                    <a:pt x="0" y="221"/>
                  </a:cubicBezTo>
                  <a:cubicBezTo>
                    <a:pt x="0" y="218"/>
                    <a:pt x="3" y="213"/>
                    <a:pt x="7" y="204"/>
                  </a:cubicBezTo>
                  <a:cubicBezTo>
                    <a:pt x="20" y="181"/>
                    <a:pt x="27" y="143"/>
                    <a:pt x="28" y="93"/>
                  </a:cubicBezTo>
                  <a:close/>
                  <a:moveTo>
                    <a:pt x="71" y="430"/>
                  </a:moveTo>
                  <a:lnTo>
                    <a:pt x="71" y="0"/>
                  </a:lnTo>
                  <a:cubicBezTo>
                    <a:pt x="102" y="1"/>
                    <a:pt x="117" y="4"/>
                    <a:pt x="117" y="12"/>
                  </a:cubicBezTo>
                  <a:cubicBezTo>
                    <a:pt x="117" y="16"/>
                    <a:pt x="111" y="20"/>
                    <a:pt x="98" y="26"/>
                  </a:cubicBezTo>
                  <a:lnTo>
                    <a:pt x="98" y="430"/>
                  </a:lnTo>
                  <a:lnTo>
                    <a:pt x="71" y="4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Freeform 33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8221663" y="5922963"/>
              <a:ext cx="34925" cy="153988"/>
            </a:xfrm>
            <a:custGeom>
              <a:avLst/>
              <a:gdLst>
                <a:gd name="T0" fmla="*/ 115 w 115"/>
                <a:gd name="T1" fmla="*/ 249 h 499"/>
                <a:gd name="T2" fmla="*/ 83 w 115"/>
                <a:gd name="T3" fmla="*/ 94 h 499"/>
                <a:gd name="T4" fmla="*/ 5 w 115"/>
                <a:gd name="T5" fmla="*/ 0 h 499"/>
                <a:gd name="T6" fmla="*/ 0 w 115"/>
                <a:gd name="T7" fmla="*/ 5 h 499"/>
                <a:gd name="T8" fmla="*/ 9 w 115"/>
                <a:gd name="T9" fmla="*/ 17 h 499"/>
                <a:gd name="T10" fmla="*/ 87 w 115"/>
                <a:gd name="T11" fmla="*/ 249 h 499"/>
                <a:gd name="T12" fmla="*/ 6 w 115"/>
                <a:gd name="T13" fmla="*/ 485 h 499"/>
                <a:gd name="T14" fmla="*/ 0 w 115"/>
                <a:gd name="T15" fmla="*/ 494 h 499"/>
                <a:gd name="T16" fmla="*/ 5 w 115"/>
                <a:gd name="T17" fmla="*/ 499 h 499"/>
                <a:gd name="T18" fmla="*/ 84 w 115"/>
                <a:gd name="T19" fmla="*/ 401 h 499"/>
                <a:gd name="T20" fmla="*/ 115 w 115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249"/>
                  </a:moveTo>
                  <a:cubicBezTo>
                    <a:pt x="115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5" y="291"/>
                    <a:pt x="115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6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大気の角運動量 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さらに変形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単位質量あたりの東西平均角運動量は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非粘性の軸対称循環において（ラグランジュ的に）保存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ja-JP" altLang="en-US" dirty="0"/>
              <a:t>角</a:t>
            </a:r>
            <a:r>
              <a:rPr lang="ja-JP" altLang="en-US" dirty="0" smtClean="0"/>
              <a:t>運動量は子午面内で極値</a:t>
            </a:r>
            <a:r>
              <a:rPr lang="ja-JP" altLang="en-US" dirty="0"/>
              <a:t>を持たない</a:t>
            </a:r>
            <a:r>
              <a:rPr lang="en-US" altLang="ja-JP" dirty="0" smtClean="0"/>
              <a:t>. (Hide’s theorem)</a:t>
            </a:r>
            <a:endParaRPr lang="en-US" altLang="ja-JP" dirty="0"/>
          </a:p>
          <a:p>
            <a:pPr lvl="1"/>
            <a:r>
              <a:rPr lang="ja-JP" altLang="en-US" dirty="0" smtClean="0"/>
              <a:t>もう少し</a:t>
            </a:r>
            <a:r>
              <a:rPr lang="ja-JP" altLang="en-US" dirty="0"/>
              <a:t>考</a:t>
            </a:r>
            <a:r>
              <a:rPr lang="ja-JP" altLang="en-US" dirty="0" smtClean="0"/>
              <a:t>える</a:t>
            </a:r>
            <a:r>
              <a:rPr lang="ja-JP" altLang="en-US" dirty="0"/>
              <a:t>と</a:t>
            </a:r>
            <a:r>
              <a:rPr lang="ja-JP" altLang="en-US" dirty="0" smtClean="0"/>
              <a:t>粘性があっても極値を持たないこともわかる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56" name="コンテンツ プレースホルダー 5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ja-JP" altLang="en-US" dirty="0" smtClean="0"/>
              <a:t>角</a:t>
            </a:r>
            <a:r>
              <a:rPr lang="ja-JP" altLang="en-US" dirty="0"/>
              <a:t>運動量</a:t>
            </a:r>
            <a:r>
              <a:rPr lang="ja-JP" altLang="en-US" dirty="0" smtClean="0"/>
              <a:t>の極値（＝スーパーローテーション）を維持するに</a:t>
            </a:r>
            <a:r>
              <a:rPr lang="ja-JP" altLang="en-US" dirty="0"/>
              <a:t>は</a:t>
            </a:r>
            <a:r>
              <a:rPr lang="en-US" altLang="ja-JP" dirty="0"/>
              <a:t>, </a:t>
            </a:r>
            <a:r>
              <a:rPr lang="ja-JP" altLang="en-US" dirty="0"/>
              <a:t>非軸</a:t>
            </a:r>
            <a:r>
              <a:rPr lang="ja-JP" altLang="en-US" dirty="0" smtClean="0"/>
              <a:t>対称</a:t>
            </a:r>
            <a:r>
              <a:rPr lang="ja-JP" altLang="en-US" dirty="0"/>
              <a:t>な</a:t>
            </a:r>
            <a:r>
              <a:rPr lang="ja-JP" altLang="en-US" dirty="0" smtClean="0"/>
              <a:t>運動（波）が</a:t>
            </a:r>
            <a:r>
              <a:rPr lang="ja-JP" altLang="en-US" dirty="0"/>
              <a:t>必要</a:t>
            </a:r>
            <a:r>
              <a:rPr lang="en-US" altLang="ja-JP" dirty="0" smtClean="0"/>
              <a:t>.</a:t>
            </a:r>
          </a:p>
          <a:p>
            <a:pPr lvl="2"/>
            <a:r>
              <a:rPr lang="ja-JP" altLang="en-US" dirty="0" smtClean="0"/>
              <a:t>どんな波</a:t>
            </a:r>
            <a:r>
              <a:rPr lang="en-US" altLang="ja-JP" dirty="0" smtClean="0"/>
              <a:t>?</a:t>
            </a:r>
            <a:endParaRPr lang="ja-JP" altLang="en-US" dirty="0"/>
          </a:p>
          <a:p>
            <a:endParaRPr kumimoji="1" lang="ja-JP" altLang="en-US" dirty="0"/>
          </a:p>
        </p:txBody>
      </p:sp>
      <p:grpSp>
        <p:nvGrpSpPr>
          <p:cNvPr id="179" name="グループ化 17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5354" y="2132856"/>
            <a:ext cx="4084638" cy="657226"/>
            <a:chOff x="1568450" y="5862638"/>
            <a:chExt cx="4084638" cy="657226"/>
          </a:xfrm>
        </p:grpSpPr>
        <p:sp>
          <p:nvSpPr>
            <p:cNvPr id="180" name="Freeform 873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577975" y="5902326"/>
              <a:ext cx="122238" cy="192088"/>
            </a:xfrm>
            <a:custGeom>
              <a:avLst/>
              <a:gdLst>
                <a:gd name="T0" fmla="*/ 237 w 237"/>
                <a:gd name="T1" fmla="*/ 6 h 352"/>
                <a:gd name="T2" fmla="*/ 231 w 237"/>
                <a:gd name="T3" fmla="*/ 0 h 352"/>
                <a:gd name="T4" fmla="*/ 168 w 237"/>
                <a:gd name="T5" fmla="*/ 6 h 352"/>
                <a:gd name="T6" fmla="*/ 161 w 237"/>
                <a:gd name="T7" fmla="*/ 15 h 352"/>
                <a:gd name="T8" fmla="*/ 172 w 237"/>
                <a:gd name="T9" fmla="*/ 21 h 352"/>
                <a:gd name="T10" fmla="*/ 197 w 237"/>
                <a:gd name="T11" fmla="*/ 30 h 352"/>
                <a:gd name="T12" fmla="*/ 196 w 237"/>
                <a:gd name="T13" fmla="*/ 40 h 352"/>
                <a:gd name="T14" fmla="*/ 166 w 237"/>
                <a:gd name="T15" fmla="*/ 158 h 352"/>
                <a:gd name="T16" fmla="*/ 120 w 237"/>
                <a:gd name="T17" fmla="*/ 126 h 352"/>
                <a:gd name="T18" fmla="*/ 0 w 237"/>
                <a:gd name="T19" fmla="*/ 272 h 352"/>
                <a:gd name="T20" fmla="*/ 66 w 237"/>
                <a:gd name="T21" fmla="*/ 352 h 352"/>
                <a:gd name="T22" fmla="*/ 131 w 237"/>
                <a:gd name="T23" fmla="*/ 315 h 352"/>
                <a:gd name="T24" fmla="*/ 176 w 237"/>
                <a:gd name="T25" fmla="*/ 352 h 352"/>
                <a:gd name="T26" fmla="*/ 213 w 237"/>
                <a:gd name="T27" fmla="*/ 325 h 352"/>
                <a:gd name="T28" fmla="*/ 228 w 237"/>
                <a:gd name="T29" fmla="*/ 275 h 352"/>
                <a:gd name="T30" fmla="*/ 222 w 237"/>
                <a:gd name="T31" fmla="*/ 270 h 352"/>
                <a:gd name="T32" fmla="*/ 215 w 237"/>
                <a:gd name="T33" fmla="*/ 279 h 352"/>
                <a:gd name="T34" fmla="*/ 177 w 237"/>
                <a:gd name="T35" fmla="*/ 341 h 352"/>
                <a:gd name="T36" fmla="*/ 163 w 237"/>
                <a:gd name="T37" fmla="*/ 318 h 352"/>
                <a:gd name="T38" fmla="*/ 166 w 237"/>
                <a:gd name="T39" fmla="*/ 294 h 352"/>
                <a:gd name="T40" fmla="*/ 237 w 237"/>
                <a:gd name="T41" fmla="*/ 6 h 352"/>
                <a:gd name="T42" fmla="*/ 134 w 237"/>
                <a:gd name="T43" fmla="*/ 287 h 352"/>
                <a:gd name="T44" fmla="*/ 124 w 237"/>
                <a:gd name="T45" fmla="*/ 306 h 352"/>
                <a:gd name="T46" fmla="*/ 67 w 237"/>
                <a:gd name="T47" fmla="*/ 341 h 352"/>
                <a:gd name="T48" fmla="*/ 35 w 237"/>
                <a:gd name="T49" fmla="*/ 294 h 352"/>
                <a:gd name="T50" fmla="*/ 63 w 237"/>
                <a:gd name="T51" fmla="*/ 185 h 352"/>
                <a:gd name="T52" fmla="*/ 121 w 237"/>
                <a:gd name="T53" fmla="*/ 137 h 352"/>
                <a:gd name="T54" fmla="*/ 160 w 237"/>
                <a:gd name="T55" fmla="*/ 181 h 352"/>
                <a:gd name="T56" fmla="*/ 159 w 237"/>
                <a:gd name="T57" fmla="*/ 189 h 352"/>
                <a:gd name="T58" fmla="*/ 134 w 237"/>
                <a:gd name="T59" fmla="*/ 2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2">
                  <a:moveTo>
                    <a:pt x="237" y="6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5"/>
                    <a:pt x="168" y="6"/>
                  </a:cubicBezTo>
                  <a:cubicBezTo>
                    <a:pt x="163" y="6"/>
                    <a:pt x="161" y="9"/>
                    <a:pt x="161" y="15"/>
                  </a:cubicBezTo>
                  <a:cubicBezTo>
                    <a:pt x="161" y="21"/>
                    <a:pt x="165" y="21"/>
                    <a:pt x="172" y="21"/>
                  </a:cubicBezTo>
                  <a:cubicBezTo>
                    <a:pt x="196" y="21"/>
                    <a:pt x="197" y="25"/>
                    <a:pt x="197" y="30"/>
                  </a:cubicBezTo>
                  <a:lnTo>
                    <a:pt x="196" y="40"/>
                  </a:lnTo>
                  <a:lnTo>
                    <a:pt x="166" y="158"/>
                  </a:lnTo>
                  <a:cubicBezTo>
                    <a:pt x="157" y="139"/>
                    <a:pt x="143" y="126"/>
                    <a:pt x="120" y="126"/>
                  </a:cubicBezTo>
                  <a:cubicBezTo>
                    <a:pt x="62" y="126"/>
                    <a:pt x="0" y="199"/>
                    <a:pt x="0" y="272"/>
                  </a:cubicBezTo>
                  <a:cubicBezTo>
                    <a:pt x="0" y="319"/>
                    <a:pt x="27" y="352"/>
                    <a:pt x="66" y="352"/>
                  </a:cubicBezTo>
                  <a:cubicBezTo>
                    <a:pt x="76" y="352"/>
                    <a:pt x="101" y="350"/>
                    <a:pt x="131" y="315"/>
                  </a:cubicBezTo>
                  <a:cubicBezTo>
                    <a:pt x="135" y="336"/>
                    <a:pt x="153" y="352"/>
                    <a:pt x="176" y="352"/>
                  </a:cubicBezTo>
                  <a:cubicBezTo>
                    <a:pt x="194" y="352"/>
                    <a:pt x="205" y="341"/>
                    <a:pt x="213" y="325"/>
                  </a:cubicBezTo>
                  <a:cubicBezTo>
                    <a:pt x="222" y="307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2"/>
                    <a:pt x="198" y="341"/>
                    <a:pt x="177" y="341"/>
                  </a:cubicBezTo>
                  <a:cubicBezTo>
                    <a:pt x="164" y="341"/>
                    <a:pt x="163" y="328"/>
                    <a:pt x="163" y="318"/>
                  </a:cubicBezTo>
                  <a:cubicBezTo>
                    <a:pt x="163" y="306"/>
                    <a:pt x="163" y="303"/>
                    <a:pt x="166" y="294"/>
                  </a:cubicBezTo>
                  <a:lnTo>
                    <a:pt x="237" y="6"/>
                  </a:lnTo>
                  <a:close/>
                  <a:moveTo>
                    <a:pt x="134" y="287"/>
                  </a:moveTo>
                  <a:cubicBezTo>
                    <a:pt x="131" y="296"/>
                    <a:pt x="131" y="297"/>
                    <a:pt x="124" y="306"/>
                  </a:cubicBezTo>
                  <a:cubicBezTo>
                    <a:pt x="102" y="333"/>
                    <a:pt x="81" y="341"/>
                    <a:pt x="67" y="341"/>
                  </a:cubicBezTo>
                  <a:cubicBezTo>
                    <a:pt x="42" y="341"/>
                    <a:pt x="35" y="314"/>
                    <a:pt x="35" y="294"/>
                  </a:cubicBezTo>
                  <a:cubicBezTo>
                    <a:pt x="35" y="269"/>
                    <a:pt x="51" y="208"/>
                    <a:pt x="63" y="185"/>
                  </a:cubicBezTo>
                  <a:cubicBezTo>
                    <a:pt x="78" y="155"/>
                    <a:pt x="101" y="137"/>
                    <a:pt x="121" y="137"/>
                  </a:cubicBezTo>
                  <a:cubicBezTo>
                    <a:pt x="153" y="137"/>
                    <a:pt x="160" y="178"/>
                    <a:pt x="160" y="181"/>
                  </a:cubicBezTo>
                  <a:cubicBezTo>
                    <a:pt x="160" y="184"/>
                    <a:pt x="159" y="187"/>
                    <a:pt x="159" y="189"/>
                  </a:cubicBezTo>
                  <a:lnTo>
                    <a:pt x="134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Rectangle 87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00213" y="5930901"/>
              <a:ext cx="223838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875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708150" y="5972176"/>
              <a:ext cx="207963" cy="122238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3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9"/>
                    <a:pt x="25" y="210"/>
                    <a:pt x="25" y="213"/>
                  </a:cubicBezTo>
                  <a:cubicBezTo>
                    <a:pt x="25" y="222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6" y="97"/>
                  </a:cubicBezTo>
                  <a:cubicBezTo>
                    <a:pt x="88" y="88"/>
                    <a:pt x="92" y="74"/>
                    <a:pt x="93" y="72"/>
                  </a:cubicBezTo>
                  <a:cubicBezTo>
                    <a:pt x="100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6"/>
                    <a:pt x="395" y="153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6" y="32"/>
                    <a:pt x="98" y="43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Rectangle 87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68450" y="6200776"/>
              <a:ext cx="355600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877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644650" y="6272213"/>
              <a:ext cx="120650" cy="192088"/>
            </a:xfrm>
            <a:custGeom>
              <a:avLst/>
              <a:gdLst>
                <a:gd name="T0" fmla="*/ 237 w 237"/>
                <a:gd name="T1" fmla="*/ 5 h 351"/>
                <a:gd name="T2" fmla="*/ 231 w 237"/>
                <a:gd name="T3" fmla="*/ 0 h 351"/>
                <a:gd name="T4" fmla="*/ 167 w 237"/>
                <a:gd name="T5" fmla="*/ 5 h 351"/>
                <a:gd name="T6" fmla="*/ 160 w 237"/>
                <a:gd name="T7" fmla="*/ 15 h 351"/>
                <a:gd name="T8" fmla="*/ 172 w 237"/>
                <a:gd name="T9" fmla="*/ 21 h 351"/>
                <a:gd name="T10" fmla="*/ 197 w 237"/>
                <a:gd name="T11" fmla="*/ 29 h 351"/>
                <a:gd name="T12" fmla="*/ 196 w 237"/>
                <a:gd name="T13" fmla="*/ 39 h 351"/>
                <a:gd name="T14" fmla="*/ 166 w 237"/>
                <a:gd name="T15" fmla="*/ 157 h 351"/>
                <a:gd name="T16" fmla="*/ 120 w 237"/>
                <a:gd name="T17" fmla="*/ 125 h 351"/>
                <a:gd name="T18" fmla="*/ 0 w 237"/>
                <a:gd name="T19" fmla="*/ 272 h 351"/>
                <a:gd name="T20" fmla="*/ 66 w 237"/>
                <a:gd name="T21" fmla="*/ 351 h 351"/>
                <a:gd name="T22" fmla="*/ 131 w 237"/>
                <a:gd name="T23" fmla="*/ 314 h 351"/>
                <a:gd name="T24" fmla="*/ 176 w 237"/>
                <a:gd name="T25" fmla="*/ 351 h 351"/>
                <a:gd name="T26" fmla="*/ 213 w 237"/>
                <a:gd name="T27" fmla="*/ 324 h 351"/>
                <a:gd name="T28" fmla="*/ 228 w 237"/>
                <a:gd name="T29" fmla="*/ 275 h 351"/>
                <a:gd name="T30" fmla="*/ 222 w 237"/>
                <a:gd name="T31" fmla="*/ 270 h 351"/>
                <a:gd name="T32" fmla="*/ 215 w 237"/>
                <a:gd name="T33" fmla="*/ 279 h 351"/>
                <a:gd name="T34" fmla="*/ 177 w 237"/>
                <a:gd name="T35" fmla="*/ 340 h 351"/>
                <a:gd name="T36" fmla="*/ 162 w 237"/>
                <a:gd name="T37" fmla="*/ 317 h 351"/>
                <a:gd name="T38" fmla="*/ 165 w 237"/>
                <a:gd name="T39" fmla="*/ 293 h 351"/>
                <a:gd name="T40" fmla="*/ 237 w 237"/>
                <a:gd name="T41" fmla="*/ 5 h 351"/>
                <a:gd name="T42" fmla="*/ 133 w 237"/>
                <a:gd name="T43" fmla="*/ 287 h 351"/>
                <a:gd name="T44" fmla="*/ 123 w 237"/>
                <a:gd name="T45" fmla="*/ 305 h 351"/>
                <a:gd name="T46" fmla="*/ 67 w 237"/>
                <a:gd name="T47" fmla="*/ 340 h 351"/>
                <a:gd name="T48" fmla="*/ 35 w 237"/>
                <a:gd name="T49" fmla="*/ 293 h 351"/>
                <a:gd name="T50" fmla="*/ 63 w 237"/>
                <a:gd name="T51" fmla="*/ 184 h 351"/>
                <a:gd name="T52" fmla="*/ 120 w 237"/>
                <a:gd name="T53" fmla="*/ 136 h 351"/>
                <a:gd name="T54" fmla="*/ 160 w 237"/>
                <a:gd name="T55" fmla="*/ 180 h 351"/>
                <a:gd name="T56" fmla="*/ 158 w 237"/>
                <a:gd name="T57" fmla="*/ 189 h 351"/>
                <a:gd name="T58" fmla="*/ 133 w 237"/>
                <a:gd name="T59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351">
                  <a:moveTo>
                    <a:pt x="237" y="5"/>
                  </a:moveTo>
                  <a:cubicBezTo>
                    <a:pt x="237" y="5"/>
                    <a:pt x="237" y="0"/>
                    <a:pt x="231" y="0"/>
                  </a:cubicBezTo>
                  <a:cubicBezTo>
                    <a:pt x="223" y="0"/>
                    <a:pt x="176" y="4"/>
                    <a:pt x="167" y="5"/>
                  </a:cubicBezTo>
                  <a:cubicBezTo>
                    <a:pt x="163" y="6"/>
                    <a:pt x="160" y="8"/>
                    <a:pt x="160" y="15"/>
                  </a:cubicBezTo>
                  <a:cubicBezTo>
                    <a:pt x="160" y="21"/>
                    <a:pt x="165" y="21"/>
                    <a:pt x="172" y="21"/>
                  </a:cubicBezTo>
                  <a:cubicBezTo>
                    <a:pt x="196" y="21"/>
                    <a:pt x="197" y="24"/>
                    <a:pt x="197" y="29"/>
                  </a:cubicBezTo>
                  <a:lnTo>
                    <a:pt x="196" y="39"/>
                  </a:lnTo>
                  <a:lnTo>
                    <a:pt x="166" y="157"/>
                  </a:lnTo>
                  <a:cubicBezTo>
                    <a:pt x="157" y="139"/>
                    <a:pt x="142" y="125"/>
                    <a:pt x="120" y="125"/>
                  </a:cubicBezTo>
                  <a:cubicBezTo>
                    <a:pt x="62" y="125"/>
                    <a:pt x="0" y="199"/>
                    <a:pt x="0" y="272"/>
                  </a:cubicBezTo>
                  <a:cubicBezTo>
                    <a:pt x="0" y="318"/>
                    <a:pt x="27" y="351"/>
                    <a:pt x="66" y="351"/>
                  </a:cubicBezTo>
                  <a:cubicBezTo>
                    <a:pt x="76" y="351"/>
                    <a:pt x="101" y="349"/>
                    <a:pt x="131" y="314"/>
                  </a:cubicBezTo>
                  <a:cubicBezTo>
                    <a:pt x="135" y="335"/>
                    <a:pt x="152" y="351"/>
                    <a:pt x="176" y="351"/>
                  </a:cubicBezTo>
                  <a:cubicBezTo>
                    <a:pt x="194" y="351"/>
                    <a:pt x="205" y="340"/>
                    <a:pt x="213" y="324"/>
                  </a:cubicBezTo>
                  <a:cubicBezTo>
                    <a:pt x="222" y="306"/>
                    <a:pt x="228" y="276"/>
                    <a:pt x="228" y="275"/>
                  </a:cubicBezTo>
                  <a:cubicBezTo>
                    <a:pt x="228" y="270"/>
                    <a:pt x="224" y="270"/>
                    <a:pt x="222" y="270"/>
                  </a:cubicBezTo>
                  <a:cubicBezTo>
                    <a:pt x="217" y="270"/>
                    <a:pt x="217" y="272"/>
                    <a:pt x="215" y="279"/>
                  </a:cubicBezTo>
                  <a:cubicBezTo>
                    <a:pt x="207" y="311"/>
                    <a:pt x="198" y="340"/>
                    <a:pt x="177" y="340"/>
                  </a:cubicBezTo>
                  <a:cubicBezTo>
                    <a:pt x="164" y="340"/>
                    <a:pt x="162" y="327"/>
                    <a:pt x="162" y="317"/>
                  </a:cubicBezTo>
                  <a:cubicBezTo>
                    <a:pt x="162" y="305"/>
                    <a:pt x="163" y="302"/>
                    <a:pt x="165" y="293"/>
                  </a:cubicBezTo>
                  <a:lnTo>
                    <a:pt x="237" y="5"/>
                  </a:lnTo>
                  <a:close/>
                  <a:moveTo>
                    <a:pt x="133" y="287"/>
                  </a:moveTo>
                  <a:cubicBezTo>
                    <a:pt x="131" y="295"/>
                    <a:pt x="131" y="297"/>
                    <a:pt x="123" y="305"/>
                  </a:cubicBezTo>
                  <a:cubicBezTo>
                    <a:pt x="101" y="332"/>
                    <a:pt x="81" y="340"/>
                    <a:pt x="67" y="340"/>
                  </a:cubicBezTo>
                  <a:cubicBezTo>
                    <a:pt x="42" y="340"/>
                    <a:pt x="35" y="313"/>
                    <a:pt x="35" y="293"/>
                  </a:cubicBezTo>
                  <a:cubicBezTo>
                    <a:pt x="35" y="269"/>
                    <a:pt x="51" y="207"/>
                    <a:pt x="63" y="184"/>
                  </a:cubicBezTo>
                  <a:cubicBezTo>
                    <a:pt x="78" y="155"/>
                    <a:pt x="100" y="136"/>
                    <a:pt x="120" y="136"/>
                  </a:cubicBezTo>
                  <a:cubicBezTo>
                    <a:pt x="153" y="136"/>
                    <a:pt x="160" y="177"/>
                    <a:pt x="160" y="180"/>
                  </a:cubicBezTo>
                  <a:cubicBezTo>
                    <a:pt x="160" y="183"/>
                    <a:pt x="159" y="186"/>
                    <a:pt x="158" y="189"/>
                  </a:cubicBezTo>
                  <a:lnTo>
                    <a:pt x="133" y="28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87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771650" y="6291263"/>
              <a:ext cx="79375" cy="173038"/>
            </a:xfrm>
            <a:custGeom>
              <a:avLst/>
              <a:gdLst>
                <a:gd name="T0" fmla="*/ 92 w 154"/>
                <a:gd name="T1" fmla="*/ 112 h 317"/>
                <a:gd name="T2" fmla="*/ 139 w 154"/>
                <a:gd name="T3" fmla="*/ 112 h 317"/>
                <a:gd name="T4" fmla="*/ 154 w 154"/>
                <a:gd name="T5" fmla="*/ 102 h 317"/>
                <a:gd name="T6" fmla="*/ 140 w 154"/>
                <a:gd name="T7" fmla="*/ 97 h 317"/>
                <a:gd name="T8" fmla="*/ 96 w 154"/>
                <a:gd name="T9" fmla="*/ 97 h 317"/>
                <a:gd name="T10" fmla="*/ 116 w 154"/>
                <a:gd name="T11" fmla="*/ 13 h 317"/>
                <a:gd name="T12" fmla="*/ 102 w 154"/>
                <a:gd name="T13" fmla="*/ 0 h 317"/>
                <a:gd name="T14" fmla="*/ 82 w 154"/>
                <a:gd name="T15" fmla="*/ 17 h 317"/>
                <a:gd name="T16" fmla="*/ 62 w 154"/>
                <a:gd name="T17" fmla="*/ 97 h 317"/>
                <a:gd name="T18" fmla="*/ 15 w 154"/>
                <a:gd name="T19" fmla="*/ 97 h 317"/>
                <a:gd name="T20" fmla="*/ 0 w 154"/>
                <a:gd name="T21" fmla="*/ 106 h 317"/>
                <a:gd name="T22" fmla="*/ 14 w 154"/>
                <a:gd name="T23" fmla="*/ 112 h 317"/>
                <a:gd name="T24" fmla="*/ 58 w 154"/>
                <a:gd name="T25" fmla="*/ 112 h 317"/>
                <a:gd name="T26" fmla="*/ 20 w 154"/>
                <a:gd name="T27" fmla="*/ 271 h 317"/>
                <a:gd name="T28" fmla="*/ 66 w 154"/>
                <a:gd name="T29" fmla="*/ 317 h 317"/>
                <a:gd name="T30" fmla="*/ 146 w 154"/>
                <a:gd name="T31" fmla="*/ 241 h 317"/>
                <a:gd name="T32" fmla="*/ 140 w 154"/>
                <a:gd name="T33" fmla="*/ 236 h 317"/>
                <a:gd name="T34" fmla="*/ 132 w 154"/>
                <a:gd name="T35" fmla="*/ 243 h 317"/>
                <a:gd name="T36" fmla="*/ 67 w 154"/>
                <a:gd name="T37" fmla="*/ 306 h 317"/>
                <a:gd name="T38" fmla="*/ 52 w 154"/>
                <a:gd name="T39" fmla="*/ 283 h 317"/>
                <a:gd name="T40" fmla="*/ 55 w 154"/>
                <a:gd name="T41" fmla="*/ 259 h 317"/>
                <a:gd name="T42" fmla="*/ 92 w 154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317">
                  <a:moveTo>
                    <a:pt x="92" y="112"/>
                  </a:moveTo>
                  <a:lnTo>
                    <a:pt x="139" y="112"/>
                  </a:lnTo>
                  <a:cubicBezTo>
                    <a:pt x="149" y="112"/>
                    <a:pt x="154" y="112"/>
                    <a:pt x="154" y="102"/>
                  </a:cubicBezTo>
                  <a:cubicBezTo>
                    <a:pt x="154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4"/>
                    <a:pt x="110" y="0"/>
                    <a:pt x="102" y="0"/>
                  </a:cubicBezTo>
                  <a:cubicBezTo>
                    <a:pt x="100" y="0"/>
                    <a:pt x="86" y="0"/>
                    <a:pt x="82" y="17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8" y="112"/>
                  </a:lnTo>
                  <a:cubicBezTo>
                    <a:pt x="22" y="254"/>
                    <a:pt x="20" y="263"/>
                    <a:pt x="20" y="271"/>
                  </a:cubicBezTo>
                  <a:cubicBezTo>
                    <a:pt x="20" y="298"/>
                    <a:pt x="39" y="317"/>
                    <a:pt x="66" y="317"/>
                  </a:cubicBezTo>
                  <a:cubicBezTo>
                    <a:pt x="117" y="317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4"/>
                    <a:pt x="84" y="306"/>
                    <a:pt x="67" y="306"/>
                  </a:cubicBezTo>
                  <a:cubicBezTo>
                    <a:pt x="57" y="306"/>
                    <a:pt x="52" y="300"/>
                    <a:pt x="52" y="283"/>
                  </a:cubicBezTo>
                  <a:cubicBezTo>
                    <a:pt x="52" y="271"/>
                    <a:pt x="53" y="268"/>
                    <a:pt x="55" y="259"/>
                  </a:cubicBezTo>
                  <a:lnTo>
                    <a:pt x="92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879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038350" y="6175376"/>
              <a:ext cx="169863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Rectangle 88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322513" y="5862638"/>
              <a:ext cx="428625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881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2332038" y="5972176"/>
              <a:ext cx="119063" cy="177800"/>
            </a:xfrm>
            <a:custGeom>
              <a:avLst/>
              <a:gdLst>
                <a:gd name="T0" fmla="*/ 1 w 235"/>
                <a:gd name="T1" fmla="*/ 307 h 328"/>
                <a:gd name="T2" fmla="*/ 0 w 235"/>
                <a:gd name="T3" fmla="*/ 315 h 328"/>
                <a:gd name="T4" fmla="*/ 14 w 235"/>
                <a:gd name="T5" fmla="*/ 328 h 328"/>
                <a:gd name="T6" fmla="*/ 31 w 235"/>
                <a:gd name="T7" fmla="*/ 318 h 328"/>
                <a:gd name="T8" fmla="*/ 63 w 235"/>
                <a:gd name="T9" fmla="*/ 193 h 328"/>
                <a:gd name="T10" fmla="*/ 112 w 235"/>
                <a:gd name="T11" fmla="*/ 226 h 328"/>
                <a:gd name="T12" fmla="*/ 235 w 235"/>
                <a:gd name="T13" fmla="*/ 81 h 328"/>
                <a:gd name="T14" fmla="*/ 166 w 235"/>
                <a:gd name="T15" fmla="*/ 0 h 328"/>
                <a:gd name="T16" fmla="*/ 50 w 235"/>
                <a:gd name="T17" fmla="*/ 111 h 328"/>
                <a:gd name="T18" fmla="*/ 1 w 235"/>
                <a:gd name="T19" fmla="*/ 307 h 328"/>
                <a:gd name="T20" fmla="*/ 112 w 235"/>
                <a:gd name="T21" fmla="*/ 215 h 328"/>
                <a:gd name="T22" fmla="*/ 69 w 235"/>
                <a:gd name="T23" fmla="*/ 171 h 328"/>
                <a:gd name="T24" fmla="*/ 73 w 235"/>
                <a:gd name="T25" fmla="*/ 152 h 328"/>
                <a:gd name="T26" fmla="*/ 103 w 235"/>
                <a:gd name="T27" fmla="*/ 58 h 328"/>
                <a:gd name="T28" fmla="*/ 165 w 235"/>
                <a:gd name="T29" fmla="*/ 11 h 328"/>
                <a:gd name="T30" fmla="*/ 199 w 235"/>
                <a:gd name="T31" fmla="*/ 60 h 328"/>
                <a:gd name="T32" fmla="*/ 171 w 235"/>
                <a:gd name="T33" fmla="*/ 168 h 328"/>
                <a:gd name="T34" fmla="*/ 112 w 235"/>
                <a:gd name="T35" fmla="*/ 2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8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2"/>
                    <a:pt x="5" y="328"/>
                    <a:pt x="14" y="328"/>
                  </a:cubicBezTo>
                  <a:cubicBezTo>
                    <a:pt x="24" y="328"/>
                    <a:pt x="30" y="319"/>
                    <a:pt x="31" y="318"/>
                  </a:cubicBezTo>
                  <a:cubicBezTo>
                    <a:pt x="33" y="313"/>
                    <a:pt x="49" y="247"/>
                    <a:pt x="63" y="193"/>
                  </a:cubicBezTo>
                  <a:cubicBezTo>
                    <a:pt x="73" y="213"/>
                    <a:pt x="89" y="226"/>
                    <a:pt x="112" y="226"/>
                  </a:cubicBezTo>
                  <a:cubicBezTo>
                    <a:pt x="171" y="226"/>
                    <a:pt x="235" y="156"/>
                    <a:pt x="235" y="81"/>
                  </a:cubicBezTo>
                  <a:cubicBezTo>
                    <a:pt x="235" y="28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1" y="159"/>
                    <a:pt x="73" y="152"/>
                  </a:cubicBezTo>
                  <a:cubicBezTo>
                    <a:pt x="87" y="96"/>
                    <a:pt x="92" y="78"/>
                    <a:pt x="103" y="58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5"/>
                    <a:pt x="199" y="60"/>
                  </a:cubicBezTo>
                  <a:cubicBezTo>
                    <a:pt x="199" y="87"/>
                    <a:pt x="185" y="143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882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463800" y="5907088"/>
              <a:ext cx="182563" cy="184150"/>
            </a:xfrm>
            <a:custGeom>
              <a:avLst/>
              <a:gdLst>
                <a:gd name="T0" fmla="*/ 132 w 356"/>
                <a:gd name="T1" fmla="*/ 177 h 340"/>
                <a:gd name="T2" fmla="*/ 181 w 356"/>
                <a:gd name="T3" fmla="*/ 177 h 340"/>
                <a:gd name="T4" fmla="*/ 222 w 356"/>
                <a:gd name="T5" fmla="*/ 200 h 340"/>
                <a:gd name="T6" fmla="*/ 219 w 356"/>
                <a:gd name="T7" fmla="*/ 224 h 340"/>
                <a:gd name="T8" fmla="*/ 217 w 356"/>
                <a:gd name="T9" fmla="*/ 230 h 340"/>
                <a:gd name="T10" fmla="*/ 223 w 356"/>
                <a:gd name="T11" fmla="*/ 236 h 340"/>
                <a:gd name="T12" fmla="*/ 230 w 356"/>
                <a:gd name="T13" fmla="*/ 225 h 340"/>
                <a:gd name="T14" fmla="*/ 258 w 356"/>
                <a:gd name="T15" fmla="*/ 117 h 340"/>
                <a:gd name="T16" fmla="*/ 259 w 356"/>
                <a:gd name="T17" fmla="*/ 109 h 340"/>
                <a:gd name="T18" fmla="*/ 253 w 356"/>
                <a:gd name="T19" fmla="*/ 104 h 340"/>
                <a:gd name="T20" fmla="*/ 246 w 356"/>
                <a:gd name="T21" fmla="*/ 114 h 340"/>
                <a:gd name="T22" fmla="*/ 182 w 356"/>
                <a:gd name="T23" fmla="*/ 162 h 340"/>
                <a:gd name="T24" fmla="*/ 136 w 356"/>
                <a:gd name="T25" fmla="*/ 162 h 340"/>
                <a:gd name="T26" fmla="*/ 168 w 356"/>
                <a:gd name="T27" fmla="*/ 35 h 340"/>
                <a:gd name="T28" fmla="*/ 195 w 356"/>
                <a:gd name="T29" fmla="*/ 16 h 340"/>
                <a:gd name="T30" fmla="*/ 261 w 356"/>
                <a:gd name="T31" fmla="*/ 16 h 340"/>
                <a:gd name="T32" fmla="*/ 334 w 356"/>
                <a:gd name="T33" fmla="*/ 71 h 340"/>
                <a:gd name="T34" fmla="*/ 332 w 356"/>
                <a:gd name="T35" fmla="*/ 98 h 340"/>
                <a:gd name="T36" fmla="*/ 331 w 356"/>
                <a:gd name="T37" fmla="*/ 107 h 340"/>
                <a:gd name="T38" fmla="*/ 337 w 356"/>
                <a:gd name="T39" fmla="*/ 113 h 340"/>
                <a:gd name="T40" fmla="*/ 344 w 356"/>
                <a:gd name="T41" fmla="*/ 100 h 340"/>
                <a:gd name="T42" fmla="*/ 354 w 356"/>
                <a:gd name="T43" fmla="*/ 14 h 340"/>
                <a:gd name="T44" fmla="*/ 341 w 356"/>
                <a:gd name="T45" fmla="*/ 0 h 340"/>
                <a:gd name="T46" fmla="*/ 96 w 356"/>
                <a:gd name="T47" fmla="*/ 0 h 340"/>
                <a:gd name="T48" fmla="*/ 81 w 356"/>
                <a:gd name="T49" fmla="*/ 10 h 340"/>
                <a:gd name="T50" fmla="*/ 95 w 356"/>
                <a:gd name="T51" fmla="*/ 16 h 340"/>
                <a:gd name="T52" fmla="*/ 128 w 356"/>
                <a:gd name="T53" fmla="*/ 25 h 340"/>
                <a:gd name="T54" fmla="*/ 125 w 356"/>
                <a:gd name="T55" fmla="*/ 37 h 340"/>
                <a:gd name="T56" fmla="*/ 59 w 356"/>
                <a:gd name="T57" fmla="*/ 301 h 340"/>
                <a:gd name="T58" fmla="*/ 14 w 356"/>
                <a:gd name="T59" fmla="*/ 324 h 340"/>
                <a:gd name="T60" fmla="*/ 0 w 356"/>
                <a:gd name="T61" fmla="*/ 334 h 340"/>
                <a:gd name="T62" fmla="*/ 8 w 356"/>
                <a:gd name="T63" fmla="*/ 340 h 340"/>
                <a:gd name="T64" fmla="*/ 73 w 356"/>
                <a:gd name="T65" fmla="*/ 338 h 340"/>
                <a:gd name="T66" fmla="*/ 148 w 356"/>
                <a:gd name="T67" fmla="*/ 340 h 340"/>
                <a:gd name="T68" fmla="*/ 158 w 356"/>
                <a:gd name="T69" fmla="*/ 330 h 340"/>
                <a:gd name="T70" fmla="*/ 155 w 356"/>
                <a:gd name="T71" fmla="*/ 325 h 340"/>
                <a:gd name="T72" fmla="*/ 141 w 356"/>
                <a:gd name="T73" fmla="*/ 324 h 340"/>
                <a:gd name="T74" fmla="*/ 115 w 356"/>
                <a:gd name="T75" fmla="*/ 323 h 340"/>
                <a:gd name="T76" fmla="*/ 99 w 356"/>
                <a:gd name="T77" fmla="*/ 313 h 340"/>
                <a:gd name="T78" fmla="*/ 101 w 356"/>
                <a:gd name="T79" fmla="*/ 302 h 340"/>
                <a:gd name="T80" fmla="*/ 132 w 356"/>
                <a:gd name="T81" fmla="*/ 17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6" h="340">
                  <a:moveTo>
                    <a:pt x="132" y="177"/>
                  </a:moveTo>
                  <a:lnTo>
                    <a:pt x="181" y="177"/>
                  </a:lnTo>
                  <a:cubicBezTo>
                    <a:pt x="218" y="177"/>
                    <a:pt x="222" y="185"/>
                    <a:pt x="222" y="200"/>
                  </a:cubicBezTo>
                  <a:cubicBezTo>
                    <a:pt x="222" y="203"/>
                    <a:pt x="222" y="209"/>
                    <a:pt x="219" y="224"/>
                  </a:cubicBezTo>
                  <a:cubicBezTo>
                    <a:pt x="218" y="227"/>
                    <a:pt x="217" y="229"/>
                    <a:pt x="217" y="230"/>
                  </a:cubicBezTo>
                  <a:cubicBezTo>
                    <a:pt x="217" y="234"/>
                    <a:pt x="220" y="236"/>
                    <a:pt x="223" y="236"/>
                  </a:cubicBezTo>
                  <a:cubicBezTo>
                    <a:pt x="228" y="236"/>
                    <a:pt x="228" y="234"/>
                    <a:pt x="230" y="225"/>
                  </a:cubicBezTo>
                  <a:lnTo>
                    <a:pt x="258" y="117"/>
                  </a:lnTo>
                  <a:cubicBezTo>
                    <a:pt x="259" y="112"/>
                    <a:pt x="259" y="111"/>
                    <a:pt x="259" y="109"/>
                  </a:cubicBezTo>
                  <a:cubicBezTo>
                    <a:pt x="259" y="108"/>
                    <a:pt x="258" y="104"/>
                    <a:pt x="253" y="104"/>
                  </a:cubicBezTo>
                  <a:cubicBezTo>
                    <a:pt x="248" y="104"/>
                    <a:pt x="248" y="106"/>
                    <a:pt x="246" y="114"/>
                  </a:cubicBezTo>
                  <a:cubicBezTo>
                    <a:pt x="235" y="153"/>
                    <a:pt x="224" y="162"/>
                    <a:pt x="182" y="162"/>
                  </a:cubicBezTo>
                  <a:lnTo>
                    <a:pt x="136" y="162"/>
                  </a:lnTo>
                  <a:lnTo>
                    <a:pt x="168" y="35"/>
                  </a:lnTo>
                  <a:cubicBezTo>
                    <a:pt x="173" y="18"/>
                    <a:pt x="173" y="16"/>
                    <a:pt x="195" y="16"/>
                  </a:cubicBezTo>
                  <a:lnTo>
                    <a:pt x="261" y="16"/>
                  </a:lnTo>
                  <a:cubicBezTo>
                    <a:pt x="322" y="16"/>
                    <a:pt x="334" y="32"/>
                    <a:pt x="334" y="71"/>
                  </a:cubicBezTo>
                  <a:cubicBezTo>
                    <a:pt x="334" y="82"/>
                    <a:pt x="334" y="84"/>
                    <a:pt x="332" y="98"/>
                  </a:cubicBezTo>
                  <a:cubicBezTo>
                    <a:pt x="331" y="104"/>
                    <a:pt x="331" y="105"/>
                    <a:pt x="331" y="107"/>
                  </a:cubicBezTo>
                  <a:cubicBezTo>
                    <a:pt x="331" y="109"/>
                    <a:pt x="333" y="113"/>
                    <a:pt x="337" y="113"/>
                  </a:cubicBezTo>
                  <a:cubicBezTo>
                    <a:pt x="343" y="113"/>
                    <a:pt x="343" y="110"/>
                    <a:pt x="344" y="100"/>
                  </a:cubicBezTo>
                  <a:lnTo>
                    <a:pt x="354" y="14"/>
                  </a:lnTo>
                  <a:cubicBezTo>
                    <a:pt x="356" y="0"/>
                    <a:pt x="353" y="0"/>
                    <a:pt x="341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6"/>
                    <a:pt x="86" y="16"/>
                    <a:pt x="95" y="16"/>
                  </a:cubicBezTo>
                  <a:cubicBezTo>
                    <a:pt x="114" y="16"/>
                    <a:pt x="128" y="16"/>
                    <a:pt x="128" y="25"/>
                  </a:cubicBezTo>
                  <a:cubicBezTo>
                    <a:pt x="128" y="27"/>
                    <a:pt x="128" y="28"/>
                    <a:pt x="125" y="37"/>
                  </a:cubicBezTo>
                  <a:lnTo>
                    <a:pt x="59" y="301"/>
                  </a:lnTo>
                  <a:cubicBezTo>
                    <a:pt x="54" y="320"/>
                    <a:pt x="53" y="324"/>
                    <a:pt x="14" y="324"/>
                  </a:cubicBezTo>
                  <a:cubicBezTo>
                    <a:pt x="6" y="324"/>
                    <a:pt x="0" y="324"/>
                    <a:pt x="0" y="334"/>
                  </a:cubicBezTo>
                  <a:cubicBezTo>
                    <a:pt x="0" y="340"/>
                    <a:pt x="6" y="340"/>
                    <a:pt x="8" y="340"/>
                  </a:cubicBezTo>
                  <a:cubicBezTo>
                    <a:pt x="22" y="340"/>
                    <a:pt x="59" y="338"/>
                    <a:pt x="73" y="338"/>
                  </a:cubicBezTo>
                  <a:cubicBezTo>
                    <a:pt x="90" y="338"/>
                    <a:pt x="131" y="340"/>
                    <a:pt x="148" y="340"/>
                  </a:cubicBezTo>
                  <a:cubicBezTo>
                    <a:pt x="152" y="340"/>
                    <a:pt x="158" y="340"/>
                    <a:pt x="158" y="330"/>
                  </a:cubicBezTo>
                  <a:cubicBezTo>
                    <a:pt x="158" y="326"/>
                    <a:pt x="155" y="325"/>
                    <a:pt x="155" y="325"/>
                  </a:cubicBezTo>
                  <a:cubicBezTo>
                    <a:pt x="154" y="324"/>
                    <a:pt x="153" y="324"/>
                    <a:pt x="141" y="324"/>
                  </a:cubicBezTo>
                  <a:cubicBezTo>
                    <a:pt x="130" y="324"/>
                    <a:pt x="128" y="324"/>
                    <a:pt x="115" y="323"/>
                  </a:cubicBezTo>
                  <a:cubicBezTo>
                    <a:pt x="101" y="322"/>
                    <a:pt x="99" y="320"/>
                    <a:pt x="99" y="313"/>
                  </a:cubicBezTo>
                  <a:cubicBezTo>
                    <a:pt x="99" y="312"/>
                    <a:pt x="99" y="309"/>
                    <a:pt x="101" y="302"/>
                  </a:cubicBezTo>
                  <a:lnTo>
                    <a:pt x="132" y="17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883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630488" y="6000751"/>
              <a:ext cx="98425" cy="133350"/>
            </a:xfrm>
            <a:custGeom>
              <a:avLst/>
              <a:gdLst>
                <a:gd name="T0" fmla="*/ 115 w 192"/>
                <a:gd name="T1" fmla="*/ 143 h 247"/>
                <a:gd name="T2" fmla="*/ 157 w 192"/>
                <a:gd name="T3" fmla="*/ 238 h 247"/>
                <a:gd name="T4" fmla="*/ 175 w 192"/>
                <a:gd name="T5" fmla="*/ 246 h 247"/>
                <a:gd name="T6" fmla="*/ 182 w 192"/>
                <a:gd name="T7" fmla="*/ 246 h 247"/>
                <a:gd name="T8" fmla="*/ 192 w 192"/>
                <a:gd name="T9" fmla="*/ 242 h 247"/>
                <a:gd name="T10" fmla="*/ 190 w 192"/>
                <a:gd name="T11" fmla="*/ 238 h 247"/>
                <a:gd name="T12" fmla="*/ 181 w 192"/>
                <a:gd name="T13" fmla="*/ 223 h 247"/>
                <a:gd name="T14" fmla="*/ 96 w 192"/>
                <a:gd name="T15" fmla="*/ 22 h 247"/>
                <a:gd name="T16" fmla="*/ 50 w 192"/>
                <a:gd name="T17" fmla="*/ 0 h 247"/>
                <a:gd name="T18" fmla="*/ 41 w 192"/>
                <a:gd name="T19" fmla="*/ 5 h 247"/>
                <a:gd name="T20" fmla="*/ 46 w 192"/>
                <a:gd name="T21" fmla="*/ 10 h 247"/>
                <a:gd name="T22" fmla="*/ 69 w 192"/>
                <a:gd name="T23" fmla="*/ 32 h 247"/>
                <a:gd name="T24" fmla="*/ 110 w 192"/>
                <a:gd name="T25" fmla="*/ 130 h 247"/>
                <a:gd name="T26" fmla="*/ 7 w 192"/>
                <a:gd name="T27" fmla="*/ 223 h 247"/>
                <a:gd name="T28" fmla="*/ 0 w 192"/>
                <a:gd name="T29" fmla="*/ 235 h 247"/>
                <a:gd name="T30" fmla="*/ 12 w 192"/>
                <a:gd name="T31" fmla="*/ 247 h 247"/>
                <a:gd name="T32" fmla="*/ 24 w 192"/>
                <a:gd name="T33" fmla="*/ 241 h 247"/>
                <a:gd name="T34" fmla="*/ 115 w 192"/>
                <a:gd name="T35" fmla="*/ 14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47">
                  <a:moveTo>
                    <a:pt x="115" y="143"/>
                  </a:moveTo>
                  <a:cubicBezTo>
                    <a:pt x="133" y="182"/>
                    <a:pt x="153" y="233"/>
                    <a:pt x="157" y="238"/>
                  </a:cubicBezTo>
                  <a:cubicBezTo>
                    <a:pt x="163" y="246"/>
                    <a:pt x="169" y="246"/>
                    <a:pt x="175" y="246"/>
                  </a:cubicBezTo>
                  <a:lnTo>
                    <a:pt x="182" y="246"/>
                  </a:lnTo>
                  <a:cubicBezTo>
                    <a:pt x="189" y="246"/>
                    <a:pt x="192" y="246"/>
                    <a:pt x="192" y="242"/>
                  </a:cubicBezTo>
                  <a:cubicBezTo>
                    <a:pt x="192" y="240"/>
                    <a:pt x="191" y="239"/>
                    <a:pt x="190" y="238"/>
                  </a:cubicBezTo>
                  <a:cubicBezTo>
                    <a:pt x="186" y="234"/>
                    <a:pt x="183" y="226"/>
                    <a:pt x="181" y="223"/>
                  </a:cubicBezTo>
                  <a:lnTo>
                    <a:pt x="96" y="22"/>
                  </a:lnTo>
                  <a:cubicBezTo>
                    <a:pt x="94" y="16"/>
                    <a:pt x="87" y="0"/>
                    <a:pt x="50" y="0"/>
                  </a:cubicBezTo>
                  <a:cubicBezTo>
                    <a:pt x="46" y="0"/>
                    <a:pt x="41" y="0"/>
                    <a:pt x="41" y="5"/>
                  </a:cubicBezTo>
                  <a:cubicBezTo>
                    <a:pt x="41" y="9"/>
                    <a:pt x="44" y="10"/>
                    <a:pt x="46" y="10"/>
                  </a:cubicBezTo>
                  <a:cubicBezTo>
                    <a:pt x="53" y="11"/>
                    <a:pt x="60" y="12"/>
                    <a:pt x="69" y="32"/>
                  </a:cubicBezTo>
                  <a:lnTo>
                    <a:pt x="110" y="130"/>
                  </a:lnTo>
                  <a:lnTo>
                    <a:pt x="7" y="223"/>
                  </a:lnTo>
                  <a:cubicBezTo>
                    <a:pt x="3" y="226"/>
                    <a:pt x="0" y="229"/>
                    <a:pt x="0" y="235"/>
                  </a:cubicBezTo>
                  <a:cubicBezTo>
                    <a:pt x="0" y="243"/>
                    <a:pt x="7" y="247"/>
                    <a:pt x="12" y="247"/>
                  </a:cubicBezTo>
                  <a:cubicBezTo>
                    <a:pt x="19" y="247"/>
                    <a:pt x="23" y="242"/>
                    <a:pt x="24" y="241"/>
                  </a:cubicBezTo>
                  <a:lnTo>
                    <a:pt x="115" y="14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Rectangle 88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22513" y="6200776"/>
              <a:ext cx="428625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Rectangle 88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471738" y="6300788"/>
              <a:ext cx="1317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886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2479675" y="6340476"/>
              <a:ext cx="119063" cy="179388"/>
            </a:xfrm>
            <a:custGeom>
              <a:avLst/>
              <a:gdLst>
                <a:gd name="T0" fmla="*/ 2 w 236"/>
                <a:gd name="T1" fmla="*/ 307 h 329"/>
                <a:gd name="T2" fmla="*/ 0 w 236"/>
                <a:gd name="T3" fmla="*/ 315 h 329"/>
                <a:gd name="T4" fmla="*/ 14 w 236"/>
                <a:gd name="T5" fmla="*/ 329 h 329"/>
                <a:gd name="T6" fmla="*/ 32 w 236"/>
                <a:gd name="T7" fmla="*/ 318 h 329"/>
                <a:gd name="T8" fmla="*/ 64 w 236"/>
                <a:gd name="T9" fmla="*/ 193 h 329"/>
                <a:gd name="T10" fmla="*/ 113 w 236"/>
                <a:gd name="T11" fmla="*/ 226 h 329"/>
                <a:gd name="T12" fmla="*/ 236 w 236"/>
                <a:gd name="T13" fmla="*/ 82 h 329"/>
                <a:gd name="T14" fmla="*/ 166 w 236"/>
                <a:gd name="T15" fmla="*/ 0 h 329"/>
                <a:gd name="T16" fmla="*/ 51 w 236"/>
                <a:gd name="T17" fmla="*/ 111 h 329"/>
                <a:gd name="T18" fmla="*/ 2 w 236"/>
                <a:gd name="T19" fmla="*/ 307 h 329"/>
                <a:gd name="T20" fmla="*/ 112 w 236"/>
                <a:gd name="T21" fmla="*/ 215 h 329"/>
                <a:gd name="T22" fmla="*/ 70 w 236"/>
                <a:gd name="T23" fmla="*/ 171 h 329"/>
                <a:gd name="T24" fmla="*/ 74 w 236"/>
                <a:gd name="T25" fmla="*/ 153 h 329"/>
                <a:gd name="T26" fmla="*/ 103 w 236"/>
                <a:gd name="T27" fmla="*/ 59 h 329"/>
                <a:gd name="T28" fmla="*/ 165 w 236"/>
                <a:gd name="T29" fmla="*/ 11 h 329"/>
                <a:gd name="T30" fmla="*/ 200 w 236"/>
                <a:gd name="T31" fmla="*/ 60 h 329"/>
                <a:gd name="T32" fmla="*/ 172 w 236"/>
                <a:gd name="T33" fmla="*/ 168 h 329"/>
                <a:gd name="T34" fmla="*/ 112 w 236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2" y="318"/>
                  </a:cubicBezTo>
                  <a:cubicBezTo>
                    <a:pt x="34" y="314"/>
                    <a:pt x="50" y="247"/>
                    <a:pt x="64" y="193"/>
                  </a:cubicBezTo>
                  <a:cubicBezTo>
                    <a:pt x="74" y="213"/>
                    <a:pt x="89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2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887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2792413" y="6154738"/>
              <a:ext cx="115888" cy="122238"/>
            </a:xfrm>
            <a:custGeom>
              <a:avLst/>
              <a:gdLst>
                <a:gd name="T0" fmla="*/ 166 w 229"/>
                <a:gd name="T1" fmla="*/ 32 h 226"/>
                <a:gd name="T2" fmla="*/ 121 w 229"/>
                <a:gd name="T3" fmla="*/ 0 h 226"/>
                <a:gd name="T4" fmla="*/ 0 w 229"/>
                <a:gd name="T5" fmla="*/ 147 h 226"/>
                <a:gd name="T6" fmla="*/ 67 w 229"/>
                <a:gd name="T7" fmla="*/ 226 h 226"/>
                <a:gd name="T8" fmla="*/ 132 w 229"/>
                <a:gd name="T9" fmla="*/ 189 h 226"/>
                <a:gd name="T10" fmla="*/ 177 w 229"/>
                <a:gd name="T11" fmla="*/ 226 h 226"/>
                <a:gd name="T12" fmla="*/ 214 w 229"/>
                <a:gd name="T13" fmla="*/ 199 h 226"/>
                <a:gd name="T14" fmla="*/ 229 w 229"/>
                <a:gd name="T15" fmla="*/ 150 h 226"/>
                <a:gd name="T16" fmla="*/ 223 w 229"/>
                <a:gd name="T17" fmla="*/ 145 h 226"/>
                <a:gd name="T18" fmla="*/ 216 w 229"/>
                <a:gd name="T19" fmla="*/ 154 h 226"/>
                <a:gd name="T20" fmla="*/ 178 w 229"/>
                <a:gd name="T21" fmla="*/ 215 h 226"/>
                <a:gd name="T22" fmla="*/ 163 w 229"/>
                <a:gd name="T23" fmla="*/ 192 h 226"/>
                <a:gd name="T24" fmla="*/ 169 w 229"/>
                <a:gd name="T25" fmla="*/ 156 h 226"/>
                <a:gd name="T26" fmla="*/ 180 w 229"/>
                <a:gd name="T27" fmla="*/ 111 h 226"/>
                <a:gd name="T28" fmla="*/ 198 w 229"/>
                <a:gd name="T29" fmla="*/ 41 h 226"/>
                <a:gd name="T30" fmla="*/ 202 w 229"/>
                <a:gd name="T31" fmla="*/ 24 h 226"/>
                <a:gd name="T32" fmla="*/ 187 w 229"/>
                <a:gd name="T33" fmla="*/ 10 h 226"/>
                <a:gd name="T34" fmla="*/ 166 w 229"/>
                <a:gd name="T35" fmla="*/ 32 h 226"/>
                <a:gd name="T36" fmla="*/ 134 w 229"/>
                <a:gd name="T37" fmla="*/ 162 h 226"/>
                <a:gd name="T38" fmla="*/ 124 w 229"/>
                <a:gd name="T39" fmla="*/ 180 h 226"/>
                <a:gd name="T40" fmla="*/ 68 w 229"/>
                <a:gd name="T41" fmla="*/ 215 h 226"/>
                <a:gd name="T42" fmla="*/ 36 w 229"/>
                <a:gd name="T43" fmla="*/ 168 h 226"/>
                <a:gd name="T44" fmla="*/ 63 w 229"/>
                <a:gd name="T45" fmla="*/ 59 h 226"/>
                <a:gd name="T46" fmla="*/ 121 w 229"/>
                <a:gd name="T47" fmla="*/ 11 h 226"/>
                <a:gd name="T48" fmla="*/ 160 w 229"/>
                <a:gd name="T49" fmla="*/ 55 h 226"/>
                <a:gd name="T50" fmla="*/ 159 w 229"/>
                <a:gd name="T51" fmla="*/ 64 h 226"/>
                <a:gd name="T52" fmla="*/ 134 w 229"/>
                <a:gd name="T53" fmla="*/ 16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26">
                  <a:moveTo>
                    <a:pt x="166" y="32"/>
                  </a:moveTo>
                  <a:cubicBezTo>
                    <a:pt x="157" y="14"/>
                    <a:pt x="143" y="0"/>
                    <a:pt x="121" y="0"/>
                  </a:cubicBezTo>
                  <a:cubicBezTo>
                    <a:pt x="62" y="0"/>
                    <a:pt x="0" y="74"/>
                    <a:pt x="0" y="147"/>
                  </a:cubicBezTo>
                  <a:cubicBezTo>
                    <a:pt x="0" y="193"/>
                    <a:pt x="28" y="226"/>
                    <a:pt x="67" y="226"/>
                  </a:cubicBezTo>
                  <a:cubicBezTo>
                    <a:pt x="77" y="226"/>
                    <a:pt x="102" y="224"/>
                    <a:pt x="132" y="189"/>
                  </a:cubicBezTo>
                  <a:cubicBezTo>
                    <a:pt x="136" y="210"/>
                    <a:pt x="153" y="226"/>
                    <a:pt x="177" y="226"/>
                  </a:cubicBezTo>
                  <a:cubicBezTo>
                    <a:pt x="194" y="226"/>
                    <a:pt x="206" y="215"/>
                    <a:pt x="214" y="199"/>
                  </a:cubicBezTo>
                  <a:cubicBezTo>
                    <a:pt x="222" y="181"/>
                    <a:pt x="229" y="151"/>
                    <a:pt x="229" y="150"/>
                  </a:cubicBezTo>
                  <a:cubicBezTo>
                    <a:pt x="229" y="145"/>
                    <a:pt x="224" y="145"/>
                    <a:pt x="223" y="145"/>
                  </a:cubicBezTo>
                  <a:cubicBezTo>
                    <a:pt x="218" y="145"/>
                    <a:pt x="217" y="147"/>
                    <a:pt x="216" y="154"/>
                  </a:cubicBezTo>
                  <a:cubicBezTo>
                    <a:pt x="207" y="186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6"/>
                  </a:cubicBezTo>
                  <a:cubicBezTo>
                    <a:pt x="175" y="135"/>
                    <a:pt x="176" y="130"/>
                    <a:pt x="180" y="111"/>
                  </a:cubicBezTo>
                  <a:lnTo>
                    <a:pt x="198" y="41"/>
                  </a:lnTo>
                  <a:cubicBezTo>
                    <a:pt x="202" y="27"/>
                    <a:pt x="202" y="26"/>
                    <a:pt x="202" y="24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2"/>
                  </a:moveTo>
                  <a:cubicBezTo>
                    <a:pt x="132" y="170"/>
                    <a:pt x="132" y="171"/>
                    <a:pt x="124" y="180"/>
                  </a:cubicBezTo>
                  <a:cubicBezTo>
                    <a:pt x="102" y="207"/>
                    <a:pt x="82" y="215"/>
                    <a:pt x="68" y="215"/>
                  </a:cubicBezTo>
                  <a:cubicBezTo>
                    <a:pt x="43" y="215"/>
                    <a:pt x="36" y="188"/>
                    <a:pt x="36" y="168"/>
                  </a:cubicBezTo>
                  <a:cubicBezTo>
                    <a:pt x="36" y="144"/>
                    <a:pt x="52" y="82"/>
                    <a:pt x="63" y="59"/>
                  </a:cubicBezTo>
                  <a:cubicBezTo>
                    <a:pt x="79" y="30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4"/>
                  </a:cubicBezTo>
                  <a:lnTo>
                    <a:pt x="134" y="16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888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67038" y="6153151"/>
              <a:ext cx="96838" cy="123825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3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4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5 h 229"/>
                <a:gd name="T20" fmla="*/ 183 w 190"/>
                <a:gd name="T21" fmla="*/ 160 h 229"/>
                <a:gd name="T22" fmla="*/ 177 w 190"/>
                <a:gd name="T23" fmla="*/ 165 h 229"/>
                <a:gd name="T24" fmla="*/ 112 w 190"/>
                <a:gd name="T25" fmla="*/ 217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4"/>
                    <a:pt x="82" y="13"/>
                    <a:pt x="109" y="13"/>
                  </a:cubicBezTo>
                  <a:cubicBezTo>
                    <a:pt x="113" y="13"/>
                    <a:pt x="144" y="13"/>
                    <a:pt x="162" y="31"/>
                  </a:cubicBezTo>
                  <a:cubicBezTo>
                    <a:pt x="141" y="33"/>
                    <a:pt x="138" y="48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9"/>
                    <a:pt x="184" y="54"/>
                  </a:cubicBezTo>
                  <a:cubicBezTo>
                    <a:pt x="184" y="20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80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5"/>
                  </a:cubicBezTo>
                  <a:cubicBezTo>
                    <a:pt x="190" y="160"/>
                    <a:pt x="185" y="160"/>
                    <a:pt x="183" y="160"/>
                  </a:cubicBezTo>
                  <a:cubicBezTo>
                    <a:pt x="179" y="160"/>
                    <a:pt x="178" y="162"/>
                    <a:pt x="177" y="165"/>
                  </a:cubicBezTo>
                  <a:cubicBezTo>
                    <a:pt x="162" y="211"/>
                    <a:pt x="130" y="217"/>
                    <a:pt x="112" y="217"/>
                  </a:cubicBezTo>
                  <a:cubicBezTo>
                    <a:pt x="85" y="217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88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078163" y="6153151"/>
              <a:ext cx="112713" cy="123825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7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5 h 229"/>
                <a:gd name="T18" fmla="*/ 110 w 221"/>
                <a:gd name="T19" fmla="*/ 11 h 229"/>
                <a:gd name="T20" fmla="*/ 167 w 221"/>
                <a:gd name="T21" fmla="*/ 44 h 229"/>
                <a:gd name="T22" fmla="*/ 180 w 221"/>
                <a:gd name="T23" fmla="*/ 113 h 229"/>
                <a:gd name="T24" fmla="*/ 169 w 221"/>
                <a:gd name="T25" fmla="*/ 180 h 229"/>
                <a:gd name="T26" fmla="*/ 111 w 221"/>
                <a:gd name="T27" fmla="*/ 21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5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7"/>
                  </a:moveTo>
                  <a:cubicBezTo>
                    <a:pt x="90" y="217"/>
                    <a:pt x="68" y="206"/>
                    <a:pt x="54" y="183"/>
                  </a:cubicBezTo>
                  <a:cubicBezTo>
                    <a:pt x="42" y="162"/>
                    <a:pt x="42" y="131"/>
                    <a:pt x="42" y="113"/>
                  </a:cubicBezTo>
                  <a:cubicBezTo>
                    <a:pt x="42" y="94"/>
                    <a:pt x="42" y="67"/>
                    <a:pt x="54" y="45"/>
                  </a:cubicBezTo>
                  <a:cubicBezTo>
                    <a:pt x="67" y="22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4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1"/>
                    <a:pt x="180" y="158"/>
                    <a:pt x="169" y="180"/>
                  </a:cubicBezTo>
                  <a:cubicBezTo>
                    <a:pt x="158" y="202"/>
                    <a:pt x="136" y="217"/>
                    <a:pt x="111" y="21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890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206750" y="6153151"/>
              <a:ext cx="82550" cy="123825"/>
            </a:xfrm>
            <a:custGeom>
              <a:avLst/>
              <a:gdLst>
                <a:gd name="T0" fmla="*/ 87 w 163"/>
                <a:gd name="T1" fmla="*/ 127 h 229"/>
                <a:gd name="T2" fmla="*/ 139 w 163"/>
                <a:gd name="T3" fmla="*/ 173 h 229"/>
                <a:gd name="T4" fmla="*/ 83 w 163"/>
                <a:gd name="T5" fmla="*/ 218 h 229"/>
                <a:gd name="T6" fmla="*/ 13 w 163"/>
                <a:gd name="T7" fmla="*/ 148 h 229"/>
                <a:gd name="T8" fmla="*/ 6 w 163"/>
                <a:gd name="T9" fmla="*/ 139 h 229"/>
                <a:gd name="T10" fmla="*/ 0 w 163"/>
                <a:gd name="T11" fmla="*/ 152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8 h 229"/>
                <a:gd name="T20" fmla="*/ 83 w 163"/>
                <a:gd name="T21" fmla="*/ 229 h 229"/>
                <a:gd name="T22" fmla="*/ 163 w 163"/>
                <a:gd name="T23" fmla="*/ 160 h 229"/>
                <a:gd name="T24" fmla="*/ 142 w 163"/>
                <a:gd name="T25" fmla="*/ 113 h 229"/>
                <a:gd name="T26" fmla="*/ 85 w 163"/>
                <a:gd name="T27" fmla="*/ 89 h 229"/>
                <a:gd name="T28" fmla="*/ 24 w 163"/>
                <a:gd name="T29" fmla="*/ 48 h 229"/>
                <a:gd name="T30" fmla="*/ 80 w 163"/>
                <a:gd name="T31" fmla="*/ 10 h 229"/>
                <a:gd name="T32" fmla="*/ 138 w 163"/>
                <a:gd name="T33" fmla="*/ 70 h 229"/>
                <a:gd name="T34" fmla="*/ 144 w 163"/>
                <a:gd name="T35" fmla="*/ 75 h 229"/>
                <a:gd name="T36" fmla="*/ 150 w 163"/>
                <a:gd name="T37" fmla="*/ 63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6 w 163"/>
                <a:gd name="T45" fmla="*/ 14 h 229"/>
                <a:gd name="T46" fmla="*/ 80 w 163"/>
                <a:gd name="T47" fmla="*/ 0 h 229"/>
                <a:gd name="T48" fmla="*/ 0 w 163"/>
                <a:gd name="T49" fmla="*/ 62 h 229"/>
                <a:gd name="T50" fmla="*/ 21 w 163"/>
                <a:gd name="T51" fmla="*/ 104 h 229"/>
                <a:gd name="T52" fmla="*/ 87 w 163"/>
                <a:gd name="T53" fmla="*/ 1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7"/>
                  </a:moveTo>
                  <a:cubicBezTo>
                    <a:pt x="98" y="129"/>
                    <a:pt x="139" y="137"/>
                    <a:pt x="139" y="173"/>
                  </a:cubicBezTo>
                  <a:cubicBezTo>
                    <a:pt x="139" y="198"/>
                    <a:pt x="121" y="218"/>
                    <a:pt x="83" y="218"/>
                  </a:cubicBezTo>
                  <a:cubicBezTo>
                    <a:pt x="41" y="218"/>
                    <a:pt x="23" y="190"/>
                    <a:pt x="13" y="148"/>
                  </a:cubicBezTo>
                  <a:cubicBezTo>
                    <a:pt x="12" y="141"/>
                    <a:pt x="11" y="139"/>
                    <a:pt x="6" y="139"/>
                  </a:cubicBezTo>
                  <a:cubicBezTo>
                    <a:pt x="0" y="139"/>
                    <a:pt x="0" y="143"/>
                    <a:pt x="0" y="152"/>
                  </a:cubicBezTo>
                  <a:lnTo>
                    <a:pt x="0" y="217"/>
                  </a:lnTo>
                  <a:cubicBezTo>
                    <a:pt x="0" y="226"/>
                    <a:pt x="0" y="229"/>
                    <a:pt x="5" y="229"/>
                  </a:cubicBezTo>
                  <a:cubicBezTo>
                    <a:pt x="8" y="229"/>
                    <a:pt x="8" y="229"/>
                    <a:pt x="18" y="219"/>
                  </a:cubicBezTo>
                  <a:cubicBezTo>
                    <a:pt x="19" y="218"/>
                    <a:pt x="19" y="217"/>
                    <a:pt x="28" y="208"/>
                  </a:cubicBezTo>
                  <a:cubicBezTo>
                    <a:pt x="50" y="229"/>
                    <a:pt x="72" y="229"/>
                    <a:pt x="83" y="229"/>
                  </a:cubicBezTo>
                  <a:cubicBezTo>
                    <a:pt x="140" y="229"/>
                    <a:pt x="163" y="196"/>
                    <a:pt x="163" y="160"/>
                  </a:cubicBezTo>
                  <a:cubicBezTo>
                    <a:pt x="163" y="134"/>
                    <a:pt x="148" y="119"/>
                    <a:pt x="142" y="113"/>
                  </a:cubicBezTo>
                  <a:cubicBezTo>
                    <a:pt x="125" y="97"/>
                    <a:pt x="106" y="93"/>
                    <a:pt x="85" y="89"/>
                  </a:cubicBezTo>
                  <a:cubicBezTo>
                    <a:pt x="57" y="83"/>
                    <a:pt x="24" y="77"/>
                    <a:pt x="24" y="48"/>
                  </a:cubicBezTo>
                  <a:cubicBezTo>
                    <a:pt x="24" y="30"/>
                    <a:pt x="37" y="10"/>
                    <a:pt x="80" y="10"/>
                  </a:cubicBezTo>
                  <a:cubicBezTo>
                    <a:pt x="134" y="10"/>
                    <a:pt x="137" y="55"/>
                    <a:pt x="138" y="70"/>
                  </a:cubicBezTo>
                  <a:cubicBezTo>
                    <a:pt x="138" y="75"/>
                    <a:pt x="143" y="75"/>
                    <a:pt x="144" y="75"/>
                  </a:cubicBezTo>
                  <a:cubicBezTo>
                    <a:pt x="150" y="75"/>
                    <a:pt x="150" y="72"/>
                    <a:pt x="150" y="63"/>
                  </a:cubicBezTo>
                  <a:lnTo>
                    <a:pt x="150" y="12"/>
                  </a:lnTo>
                  <a:cubicBezTo>
                    <a:pt x="150" y="4"/>
                    <a:pt x="150" y="0"/>
                    <a:pt x="145" y="0"/>
                  </a:cubicBezTo>
                  <a:cubicBezTo>
                    <a:pt x="142" y="0"/>
                    <a:pt x="141" y="0"/>
                    <a:pt x="135" y="6"/>
                  </a:cubicBezTo>
                  <a:cubicBezTo>
                    <a:pt x="133" y="8"/>
                    <a:pt x="128" y="13"/>
                    <a:pt x="126" y="14"/>
                  </a:cubicBezTo>
                  <a:cubicBezTo>
                    <a:pt x="107" y="0"/>
                    <a:pt x="87" y="0"/>
                    <a:pt x="80" y="0"/>
                  </a:cubicBezTo>
                  <a:cubicBezTo>
                    <a:pt x="19" y="0"/>
                    <a:pt x="0" y="34"/>
                    <a:pt x="0" y="62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20"/>
                    <a:pt x="87" y="127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891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352800" y="6086476"/>
              <a:ext cx="133350" cy="244475"/>
            </a:xfrm>
            <a:custGeom>
              <a:avLst/>
              <a:gdLst>
                <a:gd name="T0" fmla="*/ 194 w 262"/>
                <a:gd name="T1" fmla="*/ 12 h 448"/>
                <a:gd name="T2" fmla="*/ 195 w 262"/>
                <a:gd name="T3" fmla="*/ 5 h 448"/>
                <a:gd name="T4" fmla="*/ 189 w 262"/>
                <a:gd name="T5" fmla="*/ 0 h 448"/>
                <a:gd name="T6" fmla="*/ 182 w 262"/>
                <a:gd name="T7" fmla="*/ 10 h 448"/>
                <a:gd name="T8" fmla="*/ 153 w 262"/>
                <a:gd name="T9" fmla="*/ 125 h 448"/>
                <a:gd name="T10" fmla="*/ 0 w 262"/>
                <a:gd name="T11" fmla="*/ 262 h 448"/>
                <a:gd name="T12" fmla="*/ 96 w 262"/>
                <a:gd name="T13" fmla="*/ 352 h 448"/>
                <a:gd name="T14" fmla="*/ 85 w 262"/>
                <a:gd name="T15" fmla="*/ 399 h 448"/>
                <a:gd name="T16" fmla="*/ 74 w 262"/>
                <a:gd name="T17" fmla="*/ 443 h 448"/>
                <a:gd name="T18" fmla="*/ 80 w 262"/>
                <a:gd name="T19" fmla="*/ 448 h 448"/>
                <a:gd name="T20" fmla="*/ 85 w 262"/>
                <a:gd name="T21" fmla="*/ 446 h 448"/>
                <a:gd name="T22" fmla="*/ 90 w 262"/>
                <a:gd name="T23" fmla="*/ 426 h 448"/>
                <a:gd name="T24" fmla="*/ 109 w 262"/>
                <a:gd name="T25" fmla="*/ 352 h 448"/>
                <a:gd name="T26" fmla="*/ 262 w 262"/>
                <a:gd name="T27" fmla="*/ 215 h 448"/>
                <a:gd name="T28" fmla="*/ 166 w 262"/>
                <a:gd name="T29" fmla="*/ 125 h 448"/>
                <a:gd name="T30" fmla="*/ 194 w 262"/>
                <a:gd name="T31" fmla="*/ 12 h 448"/>
                <a:gd name="T32" fmla="*/ 99 w 262"/>
                <a:gd name="T33" fmla="*/ 341 h 448"/>
                <a:gd name="T34" fmla="*/ 33 w 262"/>
                <a:gd name="T35" fmla="*/ 272 h 448"/>
                <a:gd name="T36" fmla="*/ 150 w 262"/>
                <a:gd name="T37" fmla="*/ 136 h 448"/>
                <a:gd name="T38" fmla="*/ 99 w 262"/>
                <a:gd name="T39" fmla="*/ 341 h 448"/>
                <a:gd name="T40" fmla="*/ 163 w 262"/>
                <a:gd name="T41" fmla="*/ 136 h 448"/>
                <a:gd name="T42" fmla="*/ 229 w 262"/>
                <a:gd name="T43" fmla="*/ 205 h 448"/>
                <a:gd name="T44" fmla="*/ 112 w 262"/>
                <a:gd name="T45" fmla="*/ 341 h 448"/>
                <a:gd name="T46" fmla="*/ 163 w 262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8">
                  <a:moveTo>
                    <a:pt x="194" y="12"/>
                  </a:moveTo>
                  <a:cubicBezTo>
                    <a:pt x="194" y="11"/>
                    <a:pt x="195" y="5"/>
                    <a:pt x="195" y="5"/>
                  </a:cubicBezTo>
                  <a:cubicBezTo>
                    <a:pt x="195" y="4"/>
                    <a:pt x="195" y="0"/>
                    <a:pt x="189" y="0"/>
                  </a:cubicBezTo>
                  <a:cubicBezTo>
                    <a:pt x="184" y="0"/>
                    <a:pt x="184" y="1"/>
                    <a:pt x="182" y="10"/>
                  </a:cubicBezTo>
                  <a:lnTo>
                    <a:pt x="153" y="125"/>
                  </a:lnTo>
                  <a:cubicBezTo>
                    <a:pt x="74" y="127"/>
                    <a:pt x="0" y="194"/>
                    <a:pt x="0" y="262"/>
                  </a:cubicBezTo>
                  <a:cubicBezTo>
                    <a:pt x="0" y="309"/>
                    <a:pt x="35" y="348"/>
                    <a:pt x="96" y="352"/>
                  </a:cubicBezTo>
                  <a:cubicBezTo>
                    <a:pt x="92" y="367"/>
                    <a:pt x="89" y="383"/>
                    <a:pt x="85" y="399"/>
                  </a:cubicBezTo>
                  <a:cubicBezTo>
                    <a:pt x="79" y="422"/>
                    <a:pt x="74" y="441"/>
                    <a:pt x="74" y="443"/>
                  </a:cubicBezTo>
                  <a:cubicBezTo>
                    <a:pt x="74" y="448"/>
                    <a:pt x="77" y="448"/>
                    <a:pt x="80" y="448"/>
                  </a:cubicBezTo>
                  <a:cubicBezTo>
                    <a:pt x="82" y="448"/>
                    <a:pt x="83" y="448"/>
                    <a:pt x="85" y="446"/>
                  </a:cubicBezTo>
                  <a:cubicBezTo>
                    <a:pt x="86" y="445"/>
                    <a:pt x="89" y="433"/>
                    <a:pt x="90" y="426"/>
                  </a:cubicBezTo>
                  <a:lnTo>
                    <a:pt x="109" y="352"/>
                  </a:lnTo>
                  <a:cubicBezTo>
                    <a:pt x="189" y="349"/>
                    <a:pt x="262" y="282"/>
                    <a:pt x="262" y="215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39"/>
                    <a:pt x="33" y="322"/>
                    <a:pt x="33" y="272"/>
                  </a:cubicBezTo>
                  <a:cubicBezTo>
                    <a:pt x="33" y="212"/>
                    <a:pt x="76" y="142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892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570288" y="6200776"/>
              <a:ext cx="153988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893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857625" y="5910263"/>
              <a:ext cx="84138" cy="180975"/>
            </a:xfrm>
            <a:custGeom>
              <a:avLst/>
              <a:gdLst>
                <a:gd name="T0" fmla="*/ 102 w 165"/>
                <a:gd name="T1" fmla="*/ 13 h 333"/>
                <a:gd name="T2" fmla="*/ 91 w 165"/>
                <a:gd name="T3" fmla="*/ 0 h 333"/>
                <a:gd name="T4" fmla="*/ 0 w 165"/>
                <a:gd name="T5" fmla="*/ 32 h 333"/>
                <a:gd name="T6" fmla="*/ 0 w 165"/>
                <a:gd name="T7" fmla="*/ 48 h 333"/>
                <a:gd name="T8" fmla="*/ 65 w 165"/>
                <a:gd name="T9" fmla="*/ 35 h 333"/>
                <a:gd name="T10" fmla="*/ 65 w 165"/>
                <a:gd name="T11" fmla="*/ 293 h 333"/>
                <a:gd name="T12" fmla="*/ 19 w 165"/>
                <a:gd name="T13" fmla="*/ 317 h 333"/>
                <a:gd name="T14" fmla="*/ 3 w 165"/>
                <a:gd name="T15" fmla="*/ 317 h 333"/>
                <a:gd name="T16" fmla="*/ 3 w 165"/>
                <a:gd name="T17" fmla="*/ 333 h 333"/>
                <a:gd name="T18" fmla="*/ 84 w 165"/>
                <a:gd name="T19" fmla="*/ 331 h 333"/>
                <a:gd name="T20" fmla="*/ 165 w 165"/>
                <a:gd name="T21" fmla="*/ 333 h 333"/>
                <a:gd name="T22" fmla="*/ 165 w 165"/>
                <a:gd name="T23" fmla="*/ 317 h 333"/>
                <a:gd name="T24" fmla="*/ 149 w 165"/>
                <a:gd name="T25" fmla="*/ 317 h 333"/>
                <a:gd name="T26" fmla="*/ 102 w 165"/>
                <a:gd name="T27" fmla="*/ 293 h 333"/>
                <a:gd name="T28" fmla="*/ 102 w 165"/>
                <a:gd name="T29" fmla="*/ 1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3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39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3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3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2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Rectangle 89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32225" y="6200776"/>
              <a:ext cx="1317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Rectangle 89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32225" y="6300788"/>
              <a:ext cx="13176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896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840163" y="6340476"/>
              <a:ext cx="120650" cy="179388"/>
            </a:xfrm>
            <a:custGeom>
              <a:avLst/>
              <a:gdLst>
                <a:gd name="T0" fmla="*/ 2 w 236"/>
                <a:gd name="T1" fmla="*/ 307 h 329"/>
                <a:gd name="T2" fmla="*/ 0 w 236"/>
                <a:gd name="T3" fmla="*/ 315 h 329"/>
                <a:gd name="T4" fmla="*/ 14 w 236"/>
                <a:gd name="T5" fmla="*/ 329 h 329"/>
                <a:gd name="T6" fmla="*/ 32 w 236"/>
                <a:gd name="T7" fmla="*/ 318 h 329"/>
                <a:gd name="T8" fmla="*/ 64 w 236"/>
                <a:gd name="T9" fmla="*/ 193 h 329"/>
                <a:gd name="T10" fmla="*/ 113 w 236"/>
                <a:gd name="T11" fmla="*/ 226 h 329"/>
                <a:gd name="T12" fmla="*/ 236 w 236"/>
                <a:gd name="T13" fmla="*/ 82 h 329"/>
                <a:gd name="T14" fmla="*/ 166 w 236"/>
                <a:gd name="T15" fmla="*/ 0 h 329"/>
                <a:gd name="T16" fmla="*/ 51 w 236"/>
                <a:gd name="T17" fmla="*/ 111 h 329"/>
                <a:gd name="T18" fmla="*/ 2 w 236"/>
                <a:gd name="T19" fmla="*/ 307 h 329"/>
                <a:gd name="T20" fmla="*/ 113 w 236"/>
                <a:gd name="T21" fmla="*/ 215 h 329"/>
                <a:gd name="T22" fmla="*/ 70 w 236"/>
                <a:gd name="T23" fmla="*/ 171 h 329"/>
                <a:gd name="T24" fmla="*/ 74 w 236"/>
                <a:gd name="T25" fmla="*/ 153 h 329"/>
                <a:gd name="T26" fmla="*/ 104 w 236"/>
                <a:gd name="T27" fmla="*/ 59 h 329"/>
                <a:gd name="T28" fmla="*/ 165 w 236"/>
                <a:gd name="T29" fmla="*/ 11 h 329"/>
                <a:gd name="T30" fmla="*/ 200 w 236"/>
                <a:gd name="T31" fmla="*/ 60 h 329"/>
                <a:gd name="T32" fmla="*/ 172 w 236"/>
                <a:gd name="T33" fmla="*/ 168 h 329"/>
                <a:gd name="T34" fmla="*/ 113 w 236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329">
                  <a:moveTo>
                    <a:pt x="2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6" y="329"/>
                    <a:pt x="14" y="329"/>
                  </a:cubicBezTo>
                  <a:cubicBezTo>
                    <a:pt x="25" y="329"/>
                    <a:pt x="31" y="320"/>
                    <a:pt x="32" y="318"/>
                  </a:cubicBezTo>
                  <a:cubicBezTo>
                    <a:pt x="34" y="314"/>
                    <a:pt x="50" y="247"/>
                    <a:pt x="64" y="193"/>
                  </a:cubicBezTo>
                  <a:cubicBezTo>
                    <a:pt x="74" y="213"/>
                    <a:pt x="90" y="226"/>
                    <a:pt x="113" y="226"/>
                  </a:cubicBezTo>
                  <a:cubicBezTo>
                    <a:pt x="171" y="226"/>
                    <a:pt x="236" y="156"/>
                    <a:pt x="236" y="82"/>
                  </a:cubicBezTo>
                  <a:cubicBezTo>
                    <a:pt x="236" y="29"/>
                    <a:pt x="203" y="0"/>
                    <a:pt x="166" y="0"/>
                  </a:cubicBezTo>
                  <a:cubicBezTo>
                    <a:pt x="118" y="0"/>
                    <a:pt x="66" y="50"/>
                    <a:pt x="51" y="111"/>
                  </a:cubicBezTo>
                  <a:lnTo>
                    <a:pt x="2" y="307"/>
                  </a:lnTo>
                  <a:close/>
                  <a:moveTo>
                    <a:pt x="113" y="215"/>
                  </a:moveTo>
                  <a:cubicBezTo>
                    <a:pt x="78" y="215"/>
                    <a:pt x="70" y="175"/>
                    <a:pt x="70" y="171"/>
                  </a:cubicBezTo>
                  <a:cubicBezTo>
                    <a:pt x="70" y="169"/>
                    <a:pt x="72" y="159"/>
                    <a:pt x="74" y="153"/>
                  </a:cubicBezTo>
                  <a:cubicBezTo>
                    <a:pt x="88" y="97"/>
                    <a:pt x="93" y="79"/>
                    <a:pt x="104" y="59"/>
                  </a:cubicBezTo>
                  <a:cubicBezTo>
                    <a:pt x="125" y="22"/>
                    <a:pt x="150" y="11"/>
                    <a:pt x="165" y="11"/>
                  </a:cubicBezTo>
                  <a:cubicBezTo>
                    <a:pt x="184" y="11"/>
                    <a:pt x="200" y="26"/>
                    <a:pt x="200" y="60"/>
                  </a:cubicBezTo>
                  <a:cubicBezTo>
                    <a:pt x="200" y="88"/>
                    <a:pt x="185" y="144"/>
                    <a:pt x="172" y="168"/>
                  </a:cubicBezTo>
                  <a:cubicBezTo>
                    <a:pt x="155" y="199"/>
                    <a:pt x="131" y="215"/>
                    <a:pt x="113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897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4081463" y="5897563"/>
              <a:ext cx="133350" cy="200025"/>
            </a:xfrm>
            <a:custGeom>
              <a:avLst/>
              <a:gdLst>
                <a:gd name="T0" fmla="*/ 211 w 263"/>
                <a:gd name="T1" fmla="*/ 188 h 369"/>
                <a:gd name="T2" fmla="*/ 147 w 263"/>
                <a:gd name="T3" fmla="*/ 130 h 369"/>
                <a:gd name="T4" fmla="*/ 45 w 263"/>
                <a:gd name="T5" fmla="*/ 176 h 369"/>
                <a:gd name="T6" fmla="*/ 0 w 263"/>
                <a:gd name="T7" fmla="*/ 280 h 369"/>
                <a:gd name="T8" fmla="*/ 92 w 263"/>
                <a:gd name="T9" fmla="*/ 369 h 369"/>
                <a:gd name="T10" fmla="*/ 263 w 263"/>
                <a:gd name="T11" fmla="*/ 130 h 369"/>
                <a:gd name="T12" fmla="*/ 155 w 263"/>
                <a:gd name="T13" fmla="*/ 0 h 369"/>
                <a:gd name="T14" fmla="*/ 60 w 263"/>
                <a:gd name="T15" fmla="*/ 79 h 369"/>
                <a:gd name="T16" fmla="*/ 79 w 263"/>
                <a:gd name="T17" fmla="*/ 97 h 369"/>
                <a:gd name="T18" fmla="*/ 106 w 263"/>
                <a:gd name="T19" fmla="*/ 70 h 369"/>
                <a:gd name="T20" fmla="*/ 82 w 263"/>
                <a:gd name="T21" fmla="*/ 53 h 369"/>
                <a:gd name="T22" fmla="*/ 154 w 263"/>
                <a:gd name="T23" fmla="*/ 13 h 369"/>
                <a:gd name="T24" fmla="*/ 225 w 263"/>
                <a:gd name="T25" fmla="*/ 103 h 369"/>
                <a:gd name="T26" fmla="*/ 212 w 263"/>
                <a:gd name="T27" fmla="*/ 188 h 369"/>
                <a:gd name="T28" fmla="*/ 211 w 263"/>
                <a:gd name="T29" fmla="*/ 188 h 369"/>
                <a:gd name="T30" fmla="*/ 94 w 263"/>
                <a:gd name="T31" fmla="*/ 355 h 369"/>
                <a:gd name="T32" fmla="*/ 39 w 263"/>
                <a:gd name="T33" fmla="*/ 298 h 369"/>
                <a:gd name="T34" fmla="*/ 72 w 263"/>
                <a:gd name="T35" fmla="*/ 185 h 369"/>
                <a:gd name="T36" fmla="*/ 147 w 263"/>
                <a:gd name="T37" fmla="*/ 140 h 369"/>
                <a:gd name="T38" fmla="*/ 202 w 263"/>
                <a:gd name="T39" fmla="*/ 206 h 369"/>
                <a:gd name="T40" fmla="*/ 94 w 263"/>
                <a:gd name="T41" fmla="*/ 3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69">
                  <a:moveTo>
                    <a:pt x="211" y="188"/>
                  </a:moveTo>
                  <a:cubicBezTo>
                    <a:pt x="206" y="157"/>
                    <a:pt x="186" y="130"/>
                    <a:pt x="147" y="130"/>
                  </a:cubicBezTo>
                  <a:cubicBezTo>
                    <a:pt x="117" y="130"/>
                    <a:pt x="84" y="137"/>
                    <a:pt x="45" y="176"/>
                  </a:cubicBezTo>
                  <a:cubicBezTo>
                    <a:pt x="4" y="218"/>
                    <a:pt x="0" y="264"/>
                    <a:pt x="0" y="280"/>
                  </a:cubicBezTo>
                  <a:cubicBezTo>
                    <a:pt x="0" y="311"/>
                    <a:pt x="22" y="369"/>
                    <a:pt x="92" y="369"/>
                  </a:cubicBezTo>
                  <a:cubicBezTo>
                    <a:pt x="211" y="369"/>
                    <a:pt x="263" y="201"/>
                    <a:pt x="263" y="130"/>
                  </a:cubicBezTo>
                  <a:cubicBezTo>
                    <a:pt x="263" y="50"/>
                    <a:pt x="216" y="0"/>
                    <a:pt x="155" y="0"/>
                  </a:cubicBezTo>
                  <a:cubicBezTo>
                    <a:pt x="83" y="0"/>
                    <a:pt x="60" y="65"/>
                    <a:pt x="60" y="79"/>
                  </a:cubicBezTo>
                  <a:cubicBezTo>
                    <a:pt x="60" y="86"/>
                    <a:pt x="64" y="97"/>
                    <a:pt x="79" y="97"/>
                  </a:cubicBezTo>
                  <a:cubicBezTo>
                    <a:pt x="95" y="97"/>
                    <a:pt x="106" y="82"/>
                    <a:pt x="106" y="70"/>
                  </a:cubicBezTo>
                  <a:cubicBezTo>
                    <a:pt x="106" y="53"/>
                    <a:pt x="90" y="53"/>
                    <a:pt x="82" y="53"/>
                  </a:cubicBezTo>
                  <a:cubicBezTo>
                    <a:pt x="104" y="16"/>
                    <a:pt x="140" y="13"/>
                    <a:pt x="154" y="13"/>
                  </a:cubicBezTo>
                  <a:cubicBezTo>
                    <a:pt x="190" y="13"/>
                    <a:pt x="225" y="39"/>
                    <a:pt x="225" y="103"/>
                  </a:cubicBezTo>
                  <a:cubicBezTo>
                    <a:pt x="225" y="123"/>
                    <a:pt x="222" y="148"/>
                    <a:pt x="212" y="188"/>
                  </a:cubicBezTo>
                  <a:lnTo>
                    <a:pt x="211" y="188"/>
                  </a:lnTo>
                  <a:close/>
                  <a:moveTo>
                    <a:pt x="94" y="355"/>
                  </a:moveTo>
                  <a:cubicBezTo>
                    <a:pt x="39" y="355"/>
                    <a:pt x="39" y="303"/>
                    <a:pt x="39" y="298"/>
                  </a:cubicBezTo>
                  <a:cubicBezTo>
                    <a:pt x="39" y="285"/>
                    <a:pt x="51" y="215"/>
                    <a:pt x="72" y="185"/>
                  </a:cubicBezTo>
                  <a:cubicBezTo>
                    <a:pt x="92" y="156"/>
                    <a:pt x="116" y="140"/>
                    <a:pt x="147" y="140"/>
                  </a:cubicBezTo>
                  <a:cubicBezTo>
                    <a:pt x="201" y="140"/>
                    <a:pt x="202" y="196"/>
                    <a:pt x="202" y="206"/>
                  </a:cubicBezTo>
                  <a:cubicBezTo>
                    <a:pt x="202" y="242"/>
                    <a:pt x="170" y="355"/>
                    <a:pt x="94" y="35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Rectangle 89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025900" y="6200776"/>
              <a:ext cx="239713" cy="111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89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4035425" y="6267451"/>
              <a:ext cx="133350" cy="200025"/>
            </a:xfrm>
            <a:custGeom>
              <a:avLst/>
              <a:gdLst>
                <a:gd name="T0" fmla="*/ 210 w 262"/>
                <a:gd name="T1" fmla="*/ 188 h 368"/>
                <a:gd name="T2" fmla="*/ 146 w 262"/>
                <a:gd name="T3" fmla="*/ 129 h 368"/>
                <a:gd name="T4" fmla="*/ 44 w 262"/>
                <a:gd name="T5" fmla="*/ 176 h 368"/>
                <a:gd name="T6" fmla="*/ 0 w 262"/>
                <a:gd name="T7" fmla="*/ 279 h 368"/>
                <a:gd name="T8" fmla="*/ 91 w 262"/>
                <a:gd name="T9" fmla="*/ 368 h 368"/>
                <a:gd name="T10" fmla="*/ 262 w 262"/>
                <a:gd name="T11" fmla="*/ 129 h 368"/>
                <a:gd name="T12" fmla="*/ 154 w 262"/>
                <a:gd name="T13" fmla="*/ 0 h 368"/>
                <a:gd name="T14" fmla="*/ 59 w 262"/>
                <a:gd name="T15" fmla="*/ 78 h 368"/>
                <a:gd name="T16" fmla="*/ 78 w 262"/>
                <a:gd name="T17" fmla="*/ 96 h 368"/>
                <a:gd name="T18" fmla="*/ 105 w 262"/>
                <a:gd name="T19" fmla="*/ 69 h 368"/>
                <a:gd name="T20" fmla="*/ 81 w 262"/>
                <a:gd name="T21" fmla="*/ 52 h 368"/>
                <a:gd name="T22" fmla="*/ 153 w 262"/>
                <a:gd name="T23" fmla="*/ 12 h 368"/>
                <a:gd name="T24" fmla="*/ 224 w 262"/>
                <a:gd name="T25" fmla="*/ 102 h 368"/>
                <a:gd name="T26" fmla="*/ 211 w 262"/>
                <a:gd name="T27" fmla="*/ 188 h 368"/>
                <a:gd name="T28" fmla="*/ 210 w 262"/>
                <a:gd name="T29" fmla="*/ 188 h 368"/>
                <a:gd name="T30" fmla="*/ 93 w 262"/>
                <a:gd name="T31" fmla="*/ 354 h 368"/>
                <a:gd name="T32" fmla="*/ 38 w 262"/>
                <a:gd name="T33" fmla="*/ 298 h 368"/>
                <a:gd name="T34" fmla="*/ 71 w 262"/>
                <a:gd name="T35" fmla="*/ 184 h 368"/>
                <a:gd name="T36" fmla="*/ 146 w 262"/>
                <a:gd name="T37" fmla="*/ 140 h 368"/>
                <a:gd name="T38" fmla="*/ 201 w 262"/>
                <a:gd name="T39" fmla="*/ 206 h 368"/>
                <a:gd name="T40" fmla="*/ 93 w 262"/>
                <a:gd name="T41" fmla="*/ 35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368">
                  <a:moveTo>
                    <a:pt x="210" y="188"/>
                  </a:moveTo>
                  <a:cubicBezTo>
                    <a:pt x="205" y="157"/>
                    <a:pt x="185" y="129"/>
                    <a:pt x="146" y="129"/>
                  </a:cubicBezTo>
                  <a:cubicBezTo>
                    <a:pt x="116" y="129"/>
                    <a:pt x="83" y="137"/>
                    <a:pt x="44" y="176"/>
                  </a:cubicBezTo>
                  <a:cubicBezTo>
                    <a:pt x="3" y="217"/>
                    <a:pt x="0" y="264"/>
                    <a:pt x="0" y="279"/>
                  </a:cubicBezTo>
                  <a:cubicBezTo>
                    <a:pt x="0" y="310"/>
                    <a:pt x="21" y="368"/>
                    <a:pt x="91" y="368"/>
                  </a:cubicBezTo>
                  <a:cubicBezTo>
                    <a:pt x="210" y="368"/>
                    <a:pt x="262" y="200"/>
                    <a:pt x="262" y="129"/>
                  </a:cubicBezTo>
                  <a:cubicBezTo>
                    <a:pt x="262" y="49"/>
                    <a:pt x="215" y="0"/>
                    <a:pt x="154" y="0"/>
                  </a:cubicBezTo>
                  <a:cubicBezTo>
                    <a:pt x="82" y="0"/>
                    <a:pt x="59" y="64"/>
                    <a:pt x="59" y="78"/>
                  </a:cubicBezTo>
                  <a:cubicBezTo>
                    <a:pt x="59" y="85"/>
                    <a:pt x="63" y="96"/>
                    <a:pt x="78" y="96"/>
                  </a:cubicBezTo>
                  <a:cubicBezTo>
                    <a:pt x="94" y="96"/>
                    <a:pt x="105" y="81"/>
                    <a:pt x="105" y="69"/>
                  </a:cubicBezTo>
                  <a:cubicBezTo>
                    <a:pt x="105" y="52"/>
                    <a:pt x="89" y="52"/>
                    <a:pt x="81" y="52"/>
                  </a:cubicBezTo>
                  <a:cubicBezTo>
                    <a:pt x="103" y="15"/>
                    <a:pt x="139" y="12"/>
                    <a:pt x="153" y="12"/>
                  </a:cubicBezTo>
                  <a:cubicBezTo>
                    <a:pt x="190" y="12"/>
                    <a:pt x="224" y="38"/>
                    <a:pt x="224" y="102"/>
                  </a:cubicBezTo>
                  <a:cubicBezTo>
                    <a:pt x="224" y="122"/>
                    <a:pt x="221" y="147"/>
                    <a:pt x="211" y="188"/>
                  </a:cubicBezTo>
                  <a:lnTo>
                    <a:pt x="210" y="188"/>
                  </a:lnTo>
                  <a:close/>
                  <a:moveTo>
                    <a:pt x="93" y="354"/>
                  </a:moveTo>
                  <a:cubicBezTo>
                    <a:pt x="38" y="354"/>
                    <a:pt x="38" y="302"/>
                    <a:pt x="38" y="298"/>
                  </a:cubicBezTo>
                  <a:cubicBezTo>
                    <a:pt x="38" y="284"/>
                    <a:pt x="50" y="214"/>
                    <a:pt x="71" y="184"/>
                  </a:cubicBezTo>
                  <a:cubicBezTo>
                    <a:pt x="91" y="156"/>
                    <a:pt x="115" y="140"/>
                    <a:pt x="146" y="140"/>
                  </a:cubicBezTo>
                  <a:cubicBezTo>
                    <a:pt x="200" y="140"/>
                    <a:pt x="201" y="196"/>
                    <a:pt x="201" y="206"/>
                  </a:cubicBezTo>
                  <a:cubicBezTo>
                    <a:pt x="201" y="242"/>
                    <a:pt x="170" y="354"/>
                    <a:pt x="93" y="35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900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179888" y="6291263"/>
              <a:ext cx="77788" cy="173038"/>
            </a:xfrm>
            <a:custGeom>
              <a:avLst/>
              <a:gdLst>
                <a:gd name="T0" fmla="*/ 91 w 153"/>
                <a:gd name="T1" fmla="*/ 112 h 317"/>
                <a:gd name="T2" fmla="*/ 138 w 153"/>
                <a:gd name="T3" fmla="*/ 112 h 317"/>
                <a:gd name="T4" fmla="*/ 153 w 153"/>
                <a:gd name="T5" fmla="*/ 102 h 317"/>
                <a:gd name="T6" fmla="*/ 139 w 153"/>
                <a:gd name="T7" fmla="*/ 97 h 317"/>
                <a:gd name="T8" fmla="*/ 95 w 153"/>
                <a:gd name="T9" fmla="*/ 97 h 317"/>
                <a:gd name="T10" fmla="*/ 116 w 153"/>
                <a:gd name="T11" fmla="*/ 13 h 317"/>
                <a:gd name="T12" fmla="*/ 101 w 153"/>
                <a:gd name="T13" fmla="*/ 0 h 317"/>
                <a:gd name="T14" fmla="*/ 81 w 153"/>
                <a:gd name="T15" fmla="*/ 17 h 317"/>
                <a:gd name="T16" fmla="*/ 62 w 153"/>
                <a:gd name="T17" fmla="*/ 97 h 317"/>
                <a:gd name="T18" fmla="*/ 15 w 153"/>
                <a:gd name="T19" fmla="*/ 97 h 317"/>
                <a:gd name="T20" fmla="*/ 0 w 153"/>
                <a:gd name="T21" fmla="*/ 106 h 317"/>
                <a:gd name="T22" fmla="*/ 14 w 153"/>
                <a:gd name="T23" fmla="*/ 112 h 317"/>
                <a:gd name="T24" fmla="*/ 58 w 153"/>
                <a:gd name="T25" fmla="*/ 112 h 317"/>
                <a:gd name="T26" fmla="*/ 20 w 153"/>
                <a:gd name="T27" fmla="*/ 271 h 317"/>
                <a:gd name="T28" fmla="*/ 66 w 153"/>
                <a:gd name="T29" fmla="*/ 317 h 317"/>
                <a:gd name="T30" fmla="*/ 145 w 153"/>
                <a:gd name="T31" fmla="*/ 241 h 317"/>
                <a:gd name="T32" fmla="*/ 139 w 153"/>
                <a:gd name="T33" fmla="*/ 236 h 317"/>
                <a:gd name="T34" fmla="*/ 132 w 153"/>
                <a:gd name="T35" fmla="*/ 243 h 317"/>
                <a:gd name="T36" fmla="*/ 67 w 153"/>
                <a:gd name="T37" fmla="*/ 306 h 317"/>
                <a:gd name="T38" fmla="*/ 51 w 153"/>
                <a:gd name="T39" fmla="*/ 283 h 317"/>
                <a:gd name="T40" fmla="*/ 54 w 153"/>
                <a:gd name="T41" fmla="*/ 259 h 317"/>
                <a:gd name="T42" fmla="*/ 91 w 153"/>
                <a:gd name="T43" fmla="*/ 11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7">
                  <a:moveTo>
                    <a:pt x="91" y="112"/>
                  </a:moveTo>
                  <a:lnTo>
                    <a:pt x="138" y="112"/>
                  </a:lnTo>
                  <a:cubicBezTo>
                    <a:pt x="148" y="112"/>
                    <a:pt x="153" y="112"/>
                    <a:pt x="153" y="102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4"/>
                    <a:pt x="110" y="0"/>
                    <a:pt x="101" y="0"/>
                  </a:cubicBezTo>
                  <a:cubicBezTo>
                    <a:pt x="100" y="0"/>
                    <a:pt x="86" y="0"/>
                    <a:pt x="81" y="17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6"/>
                  </a:cubicBezTo>
                  <a:cubicBezTo>
                    <a:pt x="0" y="112"/>
                    <a:pt x="4" y="112"/>
                    <a:pt x="14" y="112"/>
                  </a:cubicBezTo>
                  <a:lnTo>
                    <a:pt x="58" y="112"/>
                  </a:lnTo>
                  <a:cubicBezTo>
                    <a:pt x="22" y="254"/>
                    <a:pt x="20" y="263"/>
                    <a:pt x="20" y="271"/>
                  </a:cubicBezTo>
                  <a:cubicBezTo>
                    <a:pt x="20" y="298"/>
                    <a:pt x="39" y="317"/>
                    <a:pt x="66" y="317"/>
                  </a:cubicBezTo>
                  <a:cubicBezTo>
                    <a:pt x="117" y="317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4"/>
                    <a:pt x="84" y="306"/>
                    <a:pt x="67" y="306"/>
                  </a:cubicBezTo>
                  <a:cubicBezTo>
                    <a:pt x="56" y="306"/>
                    <a:pt x="51" y="300"/>
                    <a:pt x="51" y="283"/>
                  </a:cubicBezTo>
                  <a:cubicBezTo>
                    <a:pt x="51" y="271"/>
                    <a:pt x="52" y="268"/>
                    <a:pt x="54" y="259"/>
                  </a:cubicBezTo>
                  <a:lnTo>
                    <a:pt x="91" y="11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901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378325" y="6043613"/>
              <a:ext cx="65088" cy="325438"/>
            </a:xfrm>
            <a:custGeom>
              <a:avLst/>
              <a:gdLst>
                <a:gd name="T0" fmla="*/ 130 w 130"/>
                <a:gd name="T1" fmla="*/ 594 h 598"/>
                <a:gd name="T2" fmla="*/ 128 w 130"/>
                <a:gd name="T3" fmla="*/ 589 h 598"/>
                <a:gd name="T4" fmla="*/ 51 w 130"/>
                <a:gd name="T5" fmla="*/ 443 h 598"/>
                <a:gd name="T6" fmla="*/ 35 w 130"/>
                <a:gd name="T7" fmla="*/ 300 h 598"/>
                <a:gd name="T8" fmla="*/ 126 w 130"/>
                <a:gd name="T9" fmla="*/ 12 h 598"/>
                <a:gd name="T10" fmla="*/ 130 w 130"/>
                <a:gd name="T11" fmla="*/ 5 h 598"/>
                <a:gd name="T12" fmla="*/ 124 w 130"/>
                <a:gd name="T13" fmla="*/ 0 h 598"/>
                <a:gd name="T14" fmla="*/ 83 w 130"/>
                <a:gd name="T15" fmla="*/ 38 h 598"/>
                <a:gd name="T16" fmla="*/ 0 w 130"/>
                <a:gd name="T17" fmla="*/ 299 h 598"/>
                <a:gd name="T18" fmla="*/ 78 w 130"/>
                <a:gd name="T19" fmla="*/ 555 h 598"/>
                <a:gd name="T20" fmla="*/ 124 w 130"/>
                <a:gd name="T21" fmla="*/ 598 h 598"/>
                <a:gd name="T22" fmla="*/ 130 w 130"/>
                <a:gd name="T23" fmla="*/ 59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598">
                  <a:moveTo>
                    <a:pt x="130" y="594"/>
                  </a:moveTo>
                  <a:cubicBezTo>
                    <a:pt x="130" y="592"/>
                    <a:pt x="129" y="591"/>
                    <a:pt x="128" y="589"/>
                  </a:cubicBezTo>
                  <a:cubicBezTo>
                    <a:pt x="105" y="565"/>
                    <a:pt x="71" y="524"/>
                    <a:pt x="51" y="443"/>
                  </a:cubicBezTo>
                  <a:cubicBezTo>
                    <a:pt x="39" y="397"/>
                    <a:pt x="35" y="346"/>
                    <a:pt x="35" y="300"/>
                  </a:cubicBezTo>
                  <a:cubicBezTo>
                    <a:pt x="35" y="168"/>
                    <a:pt x="66" y="77"/>
                    <a:pt x="126" y="12"/>
                  </a:cubicBezTo>
                  <a:cubicBezTo>
                    <a:pt x="130" y="7"/>
                    <a:pt x="130" y="6"/>
                    <a:pt x="130" y="5"/>
                  </a:cubicBezTo>
                  <a:cubicBezTo>
                    <a:pt x="130" y="0"/>
                    <a:pt x="126" y="0"/>
                    <a:pt x="124" y="0"/>
                  </a:cubicBezTo>
                  <a:cubicBezTo>
                    <a:pt x="117" y="0"/>
                    <a:pt x="90" y="30"/>
                    <a:pt x="83" y="38"/>
                  </a:cubicBezTo>
                  <a:cubicBezTo>
                    <a:pt x="33" y="98"/>
                    <a:pt x="0" y="188"/>
                    <a:pt x="0" y="299"/>
                  </a:cubicBezTo>
                  <a:cubicBezTo>
                    <a:pt x="0" y="370"/>
                    <a:pt x="13" y="470"/>
                    <a:pt x="78" y="555"/>
                  </a:cubicBezTo>
                  <a:cubicBezTo>
                    <a:pt x="83" y="561"/>
                    <a:pt x="115" y="598"/>
                    <a:pt x="124" y="598"/>
                  </a:cubicBezTo>
                  <a:cubicBezTo>
                    <a:pt x="126" y="598"/>
                    <a:pt x="130" y="598"/>
                    <a:pt x="130" y="5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Rectangle 90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56113" y="6048376"/>
              <a:ext cx="496888" cy="9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903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4462463" y="6154738"/>
              <a:ext cx="120650" cy="179388"/>
            </a:xfrm>
            <a:custGeom>
              <a:avLst/>
              <a:gdLst>
                <a:gd name="T0" fmla="*/ 1 w 235"/>
                <a:gd name="T1" fmla="*/ 307 h 329"/>
                <a:gd name="T2" fmla="*/ 0 w 235"/>
                <a:gd name="T3" fmla="*/ 315 h 329"/>
                <a:gd name="T4" fmla="*/ 14 w 235"/>
                <a:gd name="T5" fmla="*/ 329 h 329"/>
                <a:gd name="T6" fmla="*/ 31 w 235"/>
                <a:gd name="T7" fmla="*/ 318 h 329"/>
                <a:gd name="T8" fmla="*/ 63 w 235"/>
                <a:gd name="T9" fmla="*/ 193 h 329"/>
                <a:gd name="T10" fmla="*/ 113 w 235"/>
                <a:gd name="T11" fmla="*/ 226 h 329"/>
                <a:gd name="T12" fmla="*/ 235 w 235"/>
                <a:gd name="T13" fmla="*/ 82 h 329"/>
                <a:gd name="T14" fmla="*/ 166 w 235"/>
                <a:gd name="T15" fmla="*/ 0 h 329"/>
                <a:gd name="T16" fmla="*/ 50 w 235"/>
                <a:gd name="T17" fmla="*/ 111 h 329"/>
                <a:gd name="T18" fmla="*/ 1 w 235"/>
                <a:gd name="T19" fmla="*/ 307 h 329"/>
                <a:gd name="T20" fmla="*/ 112 w 235"/>
                <a:gd name="T21" fmla="*/ 215 h 329"/>
                <a:gd name="T22" fmla="*/ 69 w 235"/>
                <a:gd name="T23" fmla="*/ 171 h 329"/>
                <a:gd name="T24" fmla="*/ 73 w 235"/>
                <a:gd name="T25" fmla="*/ 153 h 329"/>
                <a:gd name="T26" fmla="*/ 103 w 235"/>
                <a:gd name="T27" fmla="*/ 59 h 329"/>
                <a:gd name="T28" fmla="*/ 165 w 235"/>
                <a:gd name="T29" fmla="*/ 11 h 329"/>
                <a:gd name="T30" fmla="*/ 199 w 235"/>
                <a:gd name="T31" fmla="*/ 60 h 329"/>
                <a:gd name="T32" fmla="*/ 171 w 235"/>
                <a:gd name="T33" fmla="*/ 168 h 329"/>
                <a:gd name="T34" fmla="*/ 112 w 235"/>
                <a:gd name="T35" fmla="*/ 21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329">
                  <a:moveTo>
                    <a:pt x="1" y="307"/>
                  </a:moveTo>
                  <a:cubicBezTo>
                    <a:pt x="0" y="313"/>
                    <a:pt x="0" y="314"/>
                    <a:pt x="0" y="315"/>
                  </a:cubicBezTo>
                  <a:cubicBezTo>
                    <a:pt x="0" y="323"/>
                    <a:pt x="5" y="329"/>
                    <a:pt x="14" y="329"/>
                  </a:cubicBezTo>
                  <a:cubicBezTo>
                    <a:pt x="24" y="329"/>
                    <a:pt x="30" y="320"/>
                    <a:pt x="31" y="318"/>
                  </a:cubicBezTo>
                  <a:cubicBezTo>
                    <a:pt x="34" y="314"/>
                    <a:pt x="50" y="247"/>
                    <a:pt x="63" y="193"/>
                  </a:cubicBezTo>
                  <a:cubicBezTo>
                    <a:pt x="73" y="213"/>
                    <a:pt x="89" y="226"/>
                    <a:pt x="113" y="226"/>
                  </a:cubicBezTo>
                  <a:cubicBezTo>
                    <a:pt x="171" y="226"/>
                    <a:pt x="235" y="156"/>
                    <a:pt x="235" y="82"/>
                  </a:cubicBezTo>
                  <a:cubicBezTo>
                    <a:pt x="235" y="29"/>
                    <a:pt x="202" y="0"/>
                    <a:pt x="166" y="0"/>
                  </a:cubicBezTo>
                  <a:cubicBezTo>
                    <a:pt x="117" y="0"/>
                    <a:pt x="65" y="50"/>
                    <a:pt x="50" y="111"/>
                  </a:cubicBezTo>
                  <a:lnTo>
                    <a:pt x="1" y="307"/>
                  </a:lnTo>
                  <a:close/>
                  <a:moveTo>
                    <a:pt x="112" y="215"/>
                  </a:moveTo>
                  <a:cubicBezTo>
                    <a:pt x="77" y="215"/>
                    <a:pt x="69" y="175"/>
                    <a:pt x="69" y="171"/>
                  </a:cubicBezTo>
                  <a:cubicBezTo>
                    <a:pt x="69" y="169"/>
                    <a:pt x="72" y="159"/>
                    <a:pt x="73" y="153"/>
                  </a:cubicBezTo>
                  <a:cubicBezTo>
                    <a:pt x="87" y="97"/>
                    <a:pt x="92" y="79"/>
                    <a:pt x="103" y="59"/>
                  </a:cubicBezTo>
                  <a:cubicBezTo>
                    <a:pt x="124" y="22"/>
                    <a:pt x="149" y="11"/>
                    <a:pt x="165" y="11"/>
                  </a:cubicBezTo>
                  <a:cubicBezTo>
                    <a:pt x="183" y="11"/>
                    <a:pt x="199" y="26"/>
                    <a:pt x="199" y="60"/>
                  </a:cubicBezTo>
                  <a:cubicBezTo>
                    <a:pt x="199" y="88"/>
                    <a:pt x="185" y="144"/>
                    <a:pt x="171" y="168"/>
                  </a:cubicBezTo>
                  <a:cubicBezTo>
                    <a:pt x="155" y="199"/>
                    <a:pt x="131" y="215"/>
                    <a:pt x="112" y="2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90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595813" y="6091238"/>
              <a:ext cx="44450" cy="98425"/>
            </a:xfrm>
            <a:custGeom>
              <a:avLst/>
              <a:gdLst>
                <a:gd name="T0" fmla="*/ 84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4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4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49" y="11"/>
                    <a:pt x="48" y="16"/>
                  </a:cubicBezTo>
                  <a:lnTo>
                    <a:pt x="2" y="167"/>
                  </a:lnTo>
                  <a:cubicBezTo>
                    <a:pt x="1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6" y="180"/>
                    <a:pt x="19" y="175"/>
                  </a:cubicBezTo>
                  <a:lnTo>
                    <a:pt x="84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905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665663" y="6154738"/>
              <a:ext cx="207963" cy="122238"/>
            </a:xfrm>
            <a:custGeom>
              <a:avLst/>
              <a:gdLst>
                <a:gd name="T0" fmla="*/ 29 w 408"/>
                <a:gd name="T1" fmla="*/ 191 h 226"/>
                <a:gd name="T2" fmla="*/ 24 w 408"/>
                <a:gd name="T3" fmla="*/ 213 h 226"/>
                <a:gd name="T4" fmla="*/ 39 w 408"/>
                <a:gd name="T5" fmla="*/ 226 h 226"/>
                <a:gd name="T6" fmla="*/ 57 w 408"/>
                <a:gd name="T7" fmla="*/ 212 h 226"/>
                <a:gd name="T8" fmla="*/ 67 w 408"/>
                <a:gd name="T9" fmla="*/ 175 h 226"/>
                <a:gd name="T10" fmla="*/ 78 w 408"/>
                <a:gd name="T11" fmla="*/ 131 h 226"/>
                <a:gd name="T12" fmla="*/ 86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3 w 408"/>
                <a:gd name="T21" fmla="*/ 88 h 226"/>
                <a:gd name="T22" fmla="*/ 180 w 408"/>
                <a:gd name="T23" fmla="*/ 146 h 226"/>
                <a:gd name="T24" fmla="*/ 170 w 408"/>
                <a:gd name="T25" fmla="*/ 183 h 226"/>
                <a:gd name="T26" fmla="*/ 163 w 408"/>
                <a:gd name="T27" fmla="*/ 213 h 226"/>
                <a:gd name="T28" fmla="*/ 178 w 408"/>
                <a:gd name="T29" fmla="*/ 226 h 226"/>
                <a:gd name="T30" fmla="*/ 200 w 408"/>
                <a:gd name="T31" fmla="*/ 198 h 226"/>
                <a:gd name="T32" fmla="*/ 230 w 408"/>
                <a:gd name="T33" fmla="*/ 78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8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50 h 226"/>
                <a:gd name="T46" fmla="*/ 402 w 408"/>
                <a:gd name="T47" fmla="*/ 145 h 226"/>
                <a:gd name="T48" fmla="*/ 394 w 408"/>
                <a:gd name="T49" fmla="*/ 154 h 226"/>
                <a:gd name="T50" fmla="*/ 344 w 408"/>
                <a:gd name="T51" fmla="*/ 215 h 226"/>
                <a:gd name="T52" fmla="*/ 332 w 408"/>
                <a:gd name="T53" fmla="*/ 199 h 226"/>
                <a:gd name="T54" fmla="*/ 341 w 408"/>
                <a:gd name="T55" fmla="*/ 164 h 226"/>
                <a:gd name="T56" fmla="*/ 371 w 408"/>
                <a:gd name="T57" fmla="*/ 54 h 226"/>
                <a:gd name="T58" fmla="*/ 314 w 408"/>
                <a:gd name="T59" fmla="*/ 0 h 226"/>
                <a:gd name="T60" fmla="*/ 232 w 408"/>
                <a:gd name="T61" fmla="*/ 49 h 226"/>
                <a:gd name="T62" fmla="*/ 216 w 408"/>
                <a:gd name="T63" fmla="*/ 13 h 226"/>
                <a:gd name="T64" fmla="*/ 176 w 408"/>
                <a:gd name="T65" fmla="*/ 0 h 226"/>
                <a:gd name="T66" fmla="*/ 98 w 408"/>
                <a:gd name="T67" fmla="*/ 44 h 226"/>
                <a:gd name="T68" fmla="*/ 52 w 408"/>
                <a:gd name="T69" fmla="*/ 0 h 226"/>
                <a:gd name="T70" fmla="*/ 15 w 408"/>
                <a:gd name="T71" fmla="*/ 29 h 226"/>
                <a:gd name="T72" fmla="*/ 0 w 408"/>
                <a:gd name="T73" fmla="*/ 77 h 226"/>
                <a:gd name="T74" fmla="*/ 5 w 408"/>
                <a:gd name="T75" fmla="*/ 82 h 226"/>
                <a:gd name="T76" fmla="*/ 14 w 408"/>
                <a:gd name="T77" fmla="*/ 71 h 226"/>
                <a:gd name="T78" fmla="*/ 50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7" y="199"/>
                    <a:pt x="24" y="210"/>
                    <a:pt x="24" y="213"/>
                  </a:cubicBezTo>
                  <a:cubicBezTo>
                    <a:pt x="24" y="222"/>
                    <a:pt x="31" y="226"/>
                    <a:pt x="39" y="226"/>
                  </a:cubicBezTo>
                  <a:cubicBezTo>
                    <a:pt x="45" y="226"/>
                    <a:pt x="54" y="222"/>
                    <a:pt x="57" y="212"/>
                  </a:cubicBezTo>
                  <a:cubicBezTo>
                    <a:pt x="58" y="211"/>
                    <a:pt x="64" y="188"/>
                    <a:pt x="67" y="175"/>
                  </a:cubicBezTo>
                  <a:lnTo>
                    <a:pt x="78" y="131"/>
                  </a:lnTo>
                  <a:cubicBezTo>
                    <a:pt x="81" y="120"/>
                    <a:pt x="84" y="109"/>
                    <a:pt x="86" y="97"/>
                  </a:cubicBezTo>
                  <a:cubicBezTo>
                    <a:pt x="88" y="89"/>
                    <a:pt x="92" y="74"/>
                    <a:pt x="93" y="72"/>
                  </a:cubicBezTo>
                  <a:cubicBezTo>
                    <a:pt x="100" y="57"/>
                    <a:pt x="127" y="11"/>
                    <a:pt x="174" y="11"/>
                  </a:cubicBezTo>
                  <a:cubicBezTo>
                    <a:pt x="196" y="11"/>
                    <a:pt x="201" y="30"/>
                    <a:pt x="201" y="46"/>
                  </a:cubicBezTo>
                  <a:cubicBezTo>
                    <a:pt x="201" y="59"/>
                    <a:pt x="197" y="73"/>
                    <a:pt x="193" y="88"/>
                  </a:cubicBezTo>
                  <a:lnTo>
                    <a:pt x="180" y="146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3"/>
                  </a:cubicBezTo>
                  <a:cubicBezTo>
                    <a:pt x="163" y="222"/>
                    <a:pt x="170" y="226"/>
                    <a:pt x="178" y="226"/>
                  </a:cubicBezTo>
                  <a:cubicBezTo>
                    <a:pt x="193" y="226"/>
                    <a:pt x="196" y="214"/>
                    <a:pt x="200" y="198"/>
                  </a:cubicBezTo>
                  <a:cubicBezTo>
                    <a:pt x="207" y="170"/>
                    <a:pt x="225" y="97"/>
                    <a:pt x="230" y="78"/>
                  </a:cubicBezTo>
                  <a:cubicBezTo>
                    <a:pt x="231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5"/>
                    <a:pt x="318" y="132"/>
                    <a:pt x="308" y="158"/>
                  </a:cubicBezTo>
                  <a:cubicBezTo>
                    <a:pt x="304" y="170"/>
                    <a:pt x="302" y="175"/>
                    <a:pt x="302" y="185"/>
                  </a:cubicBezTo>
                  <a:cubicBezTo>
                    <a:pt x="302" y="209"/>
                    <a:pt x="319" y="226"/>
                    <a:pt x="343" y="226"/>
                  </a:cubicBezTo>
                  <a:cubicBezTo>
                    <a:pt x="389" y="226"/>
                    <a:pt x="408" y="154"/>
                    <a:pt x="408" y="150"/>
                  </a:cubicBezTo>
                  <a:cubicBezTo>
                    <a:pt x="408" y="145"/>
                    <a:pt x="403" y="145"/>
                    <a:pt x="402" y="145"/>
                  </a:cubicBezTo>
                  <a:cubicBezTo>
                    <a:pt x="397" y="145"/>
                    <a:pt x="397" y="146"/>
                    <a:pt x="394" y="154"/>
                  </a:cubicBezTo>
                  <a:cubicBezTo>
                    <a:pt x="387" y="180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9"/>
                  </a:cubicBezTo>
                  <a:cubicBezTo>
                    <a:pt x="332" y="186"/>
                    <a:pt x="336" y="174"/>
                    <a:pt x="341" y="164"/>
                  </a:cubicBezTo>
                  <a:cubicBezTo>
                    <a:pt x="350" y="138"/>
                    <a:pt x="371" y="82"/>
                    <a:pt x="371" y="54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6" y="0"/>
                    <a:pt x="251" y="22"/>
                    <a:pt x="232" y="49"/>
                  </a:cubicBezTo>
                  <a:cubicBezTo>
                    <a:pt x="232" y="42"/>
                    <a:pt x="230" y="25"/>
                    <a:pt x="216" y="13"/>
                  </a:cubicBezTo>
                  <a:cubicBezTo>
                    <a:pt x="204" y="3"/>
                    <a:pt x="188" y="0"/>
                    <a:pt x="176" y="0"/>
                  </a:cubicBezTo>
                  <a:cubicBezTo>
                    <a:pt x="131" y="0"/>
                    <a:pt x="106" y="32"/>
                    <a:pt x="98" y="44"/>
                  </a:cubicBezTo>
                  <a:cubicBezTo>
                    <a:pt x="95" y="15"/>
                    <a:pt x="74" y="0"/>
                    <a:pt x="52" y="0"/>
                  </a:cubicBezTo>
                  <a:cubicBezTo>
                    <a:pt x="29" y="0"/>
                    <a:pt x="19" y="20"/>
                    <a:pt x="15" y="29"/>
                  </a:cubicBezTo>
                  <a:cubicBezTo>
                    <a:pt x="6" y="46"/>
                    <a:pt x="0" y="76"/>
                    <a:pt x="0" y="77"/>
                  </a:cubicBezTo>
                  <a:cubicBezTo>
                    <a:pt x="0" y="82"/>
                    <a:pt x="4" y="82"/>
                    <a:pt x="5" y="82"/>
                  </a:cubicBezTo>
                  <a:cubicBezTo>
                    <a:pt x="10" y="82"/>
                    <a:pt x="11" y="82"/>
                    <a:pt x="14" y="71"/>
                  </a:cubicBezTo>
                  <a:cubicBezTo>
                    <a:pt x="22" y="35"/>
                    <a:pt x="32" y="11"/>
                    <a:pt x="50" y="11"/>
                  </a:cubicBezTo>
                  <a:cubicBezTo>
                    <a:pt x="58" y="11"/>
                    <a:pt x="66" y="15"/>
                    <a:pt x="66" y="34"/>
                  </a:cubicBezTo>
                  <a:cubicBezTo>
                    <a:pt x="66" y="45"/>
                    <a:pt x="64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906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889500" y="6091238"/>
              <a:ext cx="44450" cy="98425"/>
            </a:xfrm>
            <a:custGeom>
              <a:avLst/>
              <a:gdLst>
                <a:gd name="T0" fmla="*/ 85 w 88"/>
                <a:gd name="T1" fmla="*/ 30 h 181"/>
                <a:gd name="T2" fmla="*/ 88 w 88"/>
                <a:gd name="T3" fmla="*/ 19 h 181"/>
                <a:gd name="T4" fmla="*/ 67 w 88"/>
                <a:gd name="T5" fmla="*/ 0 h 181"/>
                <a:gd name="T6" fmla="*/ 48 w 88"/>
                <a:gd name="T7" fmla="*/ 16 h 181"/>
                <a:gd name="T8" fmla="*/ 2 w 88"/>
                <a:gd name="T9" fmla="*/ 167 h 181"/>
                <a:gd name="T10" fmla="*/ 0 w 88"/>
                <a:gd name="T11" fmla="*/ 173 h 181"/>
                <a:gd name="T12" fmla="*/ 14 w 88"/>
                <a:gd name="T13" fmla="*/ 181 h 181"/>
                <a:gd name="T14" fmla="*/ 19 w 88"/>
                <a:gd name="T15" fmla="*/ 175 h 181"/>
                <a:gd name="T16" fmla="*/ 85 w 88"/>
                <a:gd name="T17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1">
                  <a:moveTo>
                    <a:pt x="85" y="30"/>
                  </a:moveTo>
                  <a:cubicBezTo>
                    <a:pt x="87" y="24"/>
                    <a:pt x="88" y="21"/>
                    <a:pt x="88" y="19"/>
                  </a:cubicBezTo>
                  <a:cubicBezTo>
                    <a:pt x="88" y="8"/>
                    <a:pt x="78" y="0"/>
                    <a:pt x="67" y="0"/>
                  </a:cubicBezTo>
                  <a:cubicBezTo>
                    <a:pt x="54" y="0"/>
                    <a:pt x="50" y="11"/>
                    <a:pt x="48" y="16"/>
                  </a:cubicBezTo>
                  <a:lnTo>
                    <a:pt x="2" y="167"/>
                  </a:lnTo>
                  <a:cubicBezTo>
                    <a:pt x="2" y="168"/>
                    <a:pt x="0" y="173"/>
                    <a:pt x="0" y="173"/>
                  </a:cubicBezTo>
                  <a:cubicBezTo>
                    <a:pt x="0" y="177"/>
                    <a:pt x="11" y="181"/>
                    <a:pt x="14" y="181"/>
                  </a:cubicBezTo>
                  <a:cubicBezTo>
                    <a:pt x="16" y="181"/>
                    <a:pt x="17" y="180"/>
                    <a:pt x="19" y="175"/>
                  </a:cubicBezTo>
                  <a:lnTo>
                    <a:pt x="85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907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964113" y="6043613"/>
              <a:ext cx="65088" cy="325438"/>
            </a:xfrm>
            <a:custGeom>
              <a:avLst/>
              <a:gdLst>
                <a:gd name="T0" fmla="*/ 130 w 130"/>
                <a:gd name="T1" fmla="*/ 300 h 598"/>
                <a:gd name="T2" fmla="*/ 53 w 130"/>
                <a:gd name="T3" fmla="*/ 44 h 598"/>
                <a:gd name="T4" fmla="*/ 6 w 130"/>
                <a:gd name="T5" fmla="*/ 0 h 598"/>
                <a:gd name="T6" fmla="*/ 0 w 130"/>
                <a:gd name="T7" fmla="*/ 5 h 598"/>
                <a:gd name="T8" fmla="*/ 3 w 130"/>
                <a:gd name="T9" fmla="*/ 10 h 598"/>
                <a:gd name="T10" fmla="*/ 80 w 130"/>
                <a:gd name="T11" fmla="*/ 156 h 598"/>
                <a:gd name="T12" fmla="*/ 96 w 130"/>
                <a:gd name="T13" fmla="*/ 299 h 598"/>
                <a:gd name="T14" fmla="*/ 78 w 130"/>
                <a:gd name="T15" fmla="*/ 449 h 598"/>
                <a:gd name="T16" fmla="*/ 5 w 130"/>
                <a:gd name="T17" fmla="*/ 587 h 598"/>
                <a:gd name="T18" fmla="*/ 0 w 130"/>
                <a:gd name="T19" fmla="*/ 594 h 598"/>
                <a:gd name="T20" fmla="*/ 6 w 130"/>
                <a:gd name="T21" fmla="*/ 598 h 598"/>
                <a:gd name="T22" fmla="*/ 47 w 130"/>
                <a:gd name="T23" fmla="*/ 561 h 598"/>
                <a:gd name="T24" fmla="*/ 130 w 130"/>
                <a:gd name="T25" fmla="*/ 30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98">
                  <a:moveTo>
                    <a:pt x="130" y="300"/>
                  </a:moveTo>
                  <a:cubicBezTo>
                    <a:pt x="130" y="229"/>
                    <a:pt x="118" y="128"/>
                    <a:pt x="53" y="44"/>
                  </a:cubicBezTo>
                  <a:cubicBezTo>
                    <a:pt x="48" y="38"/>
                    <a:pt x="15" y="0"/>
                    <a:pt x="6" y="0"/>
                  </a:cubicBezTo>
                  <a:cubicBezTo>
                    <a:pt x="4" y="0"/>
                    <a:pt x="0" y="1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27" y="36"/>
                    <a:pt x="60" y="77"/>
                    <a:pt x="80" y="156"/>
                  </a:cubicBezTo>
                  <a:cubicBezTo>
                    <a:pt x="91" y="201"/>
                    <a:pt x="96" y="253"/>
                    <a:pt x="96" y="299"/>
                  </a:cubicBezTo>
                  <a:cubicBezTo>
                    <a:pt x="96" y="349"/>
                    <a:pt x="91" y="400"/>
                    <a:pt x="78" y="449"/>
                  </a:cubicBezTo>
                  <a:cubicBezTo>
                    <a:pt x="60" y="519"/>
                    <a:pt x="30" y="559"/>
                    <a:pt x="5" y="587"/>
                  </a:cubicBezTo>
                  <a:cubicBezTo>
                    <a:pt x="0" y="592"/>
                    <a:pt x="0" y="592"/>
                    <a:pt x="0" y="594"/>
                  </a:cubicBezTo>
                  <a:cubicBezTo>
                    <a:pt x="0" y="597"/>
                    <a:pt x="4" y="598"/>
                    <a:pt x="6" y="598"/>
                  </a:cubicBezTo>
                  <a:cubicBezTo>
                    <a:pt x="14" y="598"/>
                    <a:pt x="41" y="568"/>
                    <a:pt x="47" y="561"/>
                  </a:cubicBezTo>
                  <a:cubicBezTo>
                    <a:pt x="98" y="501"/>
                    <a:pt x="130" y="411"/>
                    <a:pt x="130" y="3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908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138738" y="6116638"/>
              <a:ext cx="169863" cy="180975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Oval 90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400675" y="6192838"/>
              <a:ext cx="2698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Oval 91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513388" y="6192838"/>
              <a:ext cx="2698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Oval 91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626100" y="6192838"/>
              <a:ext cx="26988" cy="28575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5" name="グループ化 5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17773" y="2924944"/>
            <a:ext cx="2841625" cy="312738"/>
            <a:chOff x="2832100" y="3292475"/>
            <a:chExt cx="2841625" cy="312738"/>
          </a:xfrm>
        </p:grpSpPr>
        <p:sp>
          <p:nvSpPr>
            <p:cNvPr id="35" name="Rectangle 3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32100" y="3375025"/>
              <a:ext cx="223838" cy="127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840038" y="3417888"/>
              <a:ext cx="207963" cy="131763"/>
            </a:xfrm>
            <a:custGeom>
              <a:avLst/>
              <a:gdLst>
                <a:gd name="T0" fmla="*/ 29 w 408"/>
                <a:gd name="T1" fmla="*/ 191 h 226"/>
                <a:gd name="T2" fmla="*/ 25 w 408"/>
                <a:gd name="T3" fmla="*/ 212 h 226"/>
                <a:gd name="T4" fmla="*/ 39 w 408"/>
                <a:gd name="T5" fmla="*/ 226 h 226"/>
                <a:gd name="T6" fmla="*/ 58 w 408"/>
                <a:gd name="T7" fmla="*/ 212 h 226"/>
                <a:gd name="T8" fmla="*/ 67 w 408"/>
                <a:gd name="T9" fmla="*/ 175 h 226"/>
                <a:gd name="T10" fmla="*/ 78 w 408"/>
                <a:gd name="T11" fmla="*/ 130 h 226"/>
                <a:gd name="T12" fmla="*/ 87 w 408"/>
                <a:gd name="T13" fmla="*/ 97 h 226"/>
                <a:gd name="T14" fmla="*/ 93 w 408"/>
                <a:gd name="T15" fmla="*/ 72 h 226"/>
                <a:gd name="T16" fmla="*/ 174 w 408"/>
                <a:gd name="T17" fmla="*/ 11 h 226"/>
                <a:gd name="T18" fmla="*/ 201 w 408"/>
                <a:gd name="T19" fmla="*/ 46 h 226"/>
                <a:gd name="T20" fmla="*/ 194 w 408"/>
                <a:gd name="T21" fmla="*/ 87 h 226"/>
                <a:gd name="T22" fmla="*/ 180 w 408"/>
                <a:gd name="T23" fmla="*/ 145 h 226"/>
                <a:gd name="T24" fmla="*/ 170 w 408"/>
                <a:gd name="T25" fmla="*/ 183 h 226"/>
                <a:gd name="T26" fmla="*/ 163 w 408"/>
                <a:gd name="T27" fmla="*/ 212 h 226"/>
                <a:gd name="T28" fmla="*/ 178 w 408"/>
                <a:gd name="T29" fmla="*/ 226 h 226"/>
                <a:gd name="T30" fmla="*/ 200 w 408"/>
                <a:gd name="T31" fmla="*/ 197 h 226"/>
                <a:gd name="T32" fmla="*/ 230 w 408"/>
                <a:gd name="T33" fmla="*/ 77 h 226"/>
                <a:gd name="T34" fmla="*/ 312 w 408"/>
                <a:gd name="T35" fmla="*/ 11 h 226"/>
                <a:gd name="T36" fmla="*/ 339 w 408"/>
                <a:gd name="T37" fmla="*/ 46 h 226"/>
                <a:gd name="T38" fmla="*/ 308 w 408"/>
                <a:gd name="T39" fmla="*/ 157 h 226"/>
                <a:gd name="T40" fmla="*/ 302 w 408"/>
                <a:gd name="T41" fmla="*/ 185 h 226"/>
                <a:gd name="T42" fmla="*/ 343 w 408"/>
                <a:gd name="T43" fmla="*/ 226 h 226"/>
                <a:gd name="T44" fmla="*/ 408 w 408"/>
                <a:gd name="T45" fmla="*/ 149 h 226"/>
                <a:gd name="T46" fmla="*/ 402 w 408"/>
                <a:gd name="T47" fmla="*/ 144 h 226"/>
                <a:gd name="T48" fmla="*/ 395 w 408"/>
                <a:gd name="T49" fmla="*/ 153 h 226"/>
                <a:gd name="T50" fmla="*/ 344 w 408"/>
                <a:gd name="T51" fmla="*/ 215 h 226"/>
                <a:gd name="T52" fmla="*/ 332 w 408"/>
                <a:gd name="T53" fmla="*/ 198 h 226"/>
                <a:gd name="T54" fmla="*/ 341 w 408"/>
                <a:gd name="T55" fmla="*/ 163 h 226"/>
                <a:gd name="T56" fmla="*/ 371 w 408"/>
                <a:gd name="T57" fmla="*/ 53 h 226"/>
                <a:gd name="T58" fmla="*/ 314 w 408"/>
                <a:gd name="T59" fmla="*/ 0 h 226"/>
                <a:gd name="T60" fmla="*/ 233 w 408"/>
                <a:gd name="T61" fmla="*/ 48 h 226"/>
                <a:gd name="T62" fmla="*/ 217 w 408"/>
                <a:gd name="T63" fmla="*/ 13 h 226"/>
                <a:gd name="T64" fmla="*/ 176 w 408"/>
                <a:gd name="T65" fmla="*/ 0 h 226"/>
                <a:gd name="T66" fmla="*/ 98 w 408"/>
                <a:gd name="T67" fmla="*/ 43 h 226"/>
                <a:gd name="T68" fmla="*/ 52 w 408"/>
                <a:gd name="T69" fmla="*/ 0 h 226"/>
                <a:gd name="T70" fmla="*/ 15 w 408"/>
                <a:gd name="T71" fmla="*/ 28 h 226"/>
                <a:gd name="T72" fmla="*/ 0 w 408"/>
                <a:gd name="T73" fmla="*/ 77 h 226"/>
                <a:gd name="T74" fmla="*/ 6 w 408"/>
                <a:gd name="T75" fmla="*/ 82 h 226"/>
                <a:gd name="T76" fmla="*/ 14 w 408"/>
                <a:gd name="T77" fmla="*/ 70 h 226"/>
                <a:gd name="T78" fmla="*/ 51 w 408"/>
                <a:gd name="T79" fmla="*/ 11 h 226"/>
                <a:gd name="T80" fmla="*/ 66 w 408"/>
                <a:gd name="T81" fmla="*/ 34 h 226"/>
                <a:gd name="T82" fmla="*/ 58 w 408"/>
                <a:gd name="T83" fmla="*/ 76 h 226"/>
                <a:gd name="T84" fmla="*/ 29 w 408"/>
                <a:gd name="T8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8" y="211"/>
                    <a:pt x="64" y="187"/>
                    <a:pt x="67" y="175"/>
                  </a:cubicBezTo>
                  <a:lnTo>
                    <a:pt x="78" y="130"/>
                  </a:lnTo>
                  <a:cubicBezTo>
                    <a:pt x="81" y="119"/>
                    <a:pt x="84" y="108"/>
                    <a:pt x="87" y="97"/>
                  </a:cubicBezTo>
                  <a:cubicBezTo>
                    <a:pt x="89" y="88"/>
                    <a:pt x="93" y="74"/>
                    <a:pt x="93" y="72"/>
                  </a:cubicBezTo>
                  <a:cubicBezTo>
                    <a:pt x="101" y="56"/>
                    <a:pt x="127" y="11"/>
                    <a:pt x="174" y="11"/>
                  </a:cubicBezTo>
                  <a:cubicBezTo>
                    <a:pt x="197" y="11"/>
                    <a:pt x="201" y="29"/>
                    <a:pt x="201" y="46"/>
                  </a:cubicBezTo>
                  <a:cubicBezTo>
                    <a:pt x="201" y="58"/>
                    <a:pt x="198" y="72"/>
                    <a:pt x="194" y="87"/>
                  </a:cubicBezTo>
                  <a:lnTo>
                    <a:pt x="180" y="145"/>
                  </a:lnTo>
                  <a:lnTo>
                    <a:pt x="170" y="183"/>
                  </a:lnTo>
                  <a:cubicBezTo>
                    <a:pt x="168" y="193"/>
                    <a:pt x="163" y="210"/>
                    <a:pt x="163" y="212"/>
                  </a:cubicBezTo>
                  <a:cubicBezTo>
                    <a:pt x="163" y="221"/>
                    <a:pt x="170" y="226"/>
                    <a:pt x="178" y="226"/>
                  </a:cubicBezTo>
                  <a:cubicBezTo>
                    <a:pt x="193" y="226"/>
                    <a:pt x="196" y="213"/>
                    <a:pt x="200" y="197"/>
                  </a:cubicBezTo>
                  <a:cubicBezTo>
                    <a:pt x="207" y="169"/>
                    <a:pt x="226" y="97"/>
                    <a:pt x="230" y="77"/>
                  </a:cubicBezTo>
                  <a:cubicBezTo>
                    <a:pt x="232" y="71"/>
                    <a:pt x="258" y="11"/>
                    <a:pt x="312" y="11"/>
                  </a:cubicBezTo>
                  <a:cubicBezTo>
                    <a:pt x="334" y="11"/>
                    <a:pt x="339" y="28"/>
                    <a:pt x="339" y="46"/>
                  </a:cubicBezTo>
                  <a:cubicBezTo>
                    <a:pt x="339" y="74"/>
                    <a:pt x="318" y="131"/>
                    <a:pt x="308" y="157"/>
                  </a:cubicBezTo>
                  <a:cubicBezTo>
                    <a:pt x="304" y="169"/>
                    <a:pt x="302" y="175"/>
                    <a:pt x="302" y="185"/>
                  </a:cubicBezTo>
                  <a:cubicBezTo>
                    <a:pt x="302" y="208"/>
                    <a:pt x="319" y="226"/>
                    <a:pt x="343" y="226"/>
                  </a:cubicBezTo>
                  <a:cubicBezTo>
                    <a:pt x="390" y="226"/>
                    <a:pt x="408" y="153"/>
                    <a:pt x="408" y="149"/>
                  </a:cubicBezTo>
                  <a:cubicBezTo>
                    <a:pt x="408" y="144"/>
                    <a:pt x="404" y="144"/>
                    <a:pt x="402" y="144"/>
                  </a:cubicBezTo>
                  <a:cubicBezTo>
                    <a:pt x="397" y="144"/>
                    <a:pt x="397" y="145"/>
                    <a:pt x="395" y="153"/>
                  </a:cubicBezTo>
                  <a:cubicBezTo>
                    <a:pt x="387" y="179"/>
                    <a:pt x="371" y="215"/>
                    <a:pt x="344" y="215"/>
                  </a:cubicBezTo>
                  <a:cubicBezTo>
                    <a:pt x="335" y="215"/>
                    <a:pt x="332" y="210"/>
                    <a:pt x="332" y="198"/>
                  </a:cubicBezTo>
                  <a:cubicBezTo>
                    <a:pt x="332" y="186"/>
                    <a:pt x="336" y="174"/>
                    <a:pt x="341" y="163"/>
                  </a:cubicBezTo>
                  <a:cubicBezTo>
                    <a:pt x="350" y="137"/>
                    <a:pt x="371" y="82"/>
                    <a:pt x="371" y="53"/>
                  </a:cubicBezTo>
                  <a:cubicBezTo>
                    <a:pt x="371" y="21"/>
                    <a:pt x="351" y="0"/>
                    <a:pt x="314" y="0"/>
                  </a:cubicBezTo>
                  <a:cubicBezTo>
                    <a:pt x="277" y="0"/>
                    <a:pt x="251" y="22"/>
                    <a:pt x="233" y="48"/>
                  </a:cubicBezTo>
                  <a:cubicBezTo>
                    <a:pt x="232" y="42"/>
                    <a:pt x="231" y="25"/>
                    <a:pt x="217" y="13"/>
                  </a:cubicBezTo>
                  <a:cubicBezTo>
                    <a:pt x="204" y="2"/>
                    <a:pt x="188" y="0"/>
                    <a:pt x="176" y="0"/>
                  </a:cubicBezTo>
                  <a:cubicBezTo>
                    <a:pt x="131" y="0"/>
                    <a:pt x="107" y="32"/>
                    <a:pt x="98" y="43"/>
                  </a:cubicBezTo>
                  <a:cubicBezTo>
                    <a:pt x="96" y="15"/>
                    <a:pt x="75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6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140075" y="3440113"/>
              <a:ext cx="168275" cy="6667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94075" y="3375025"/>
              <a:ext cx="146050" cy="127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402013" y="3417888"/>
              <a:ext cx="130175" cy="131763"/>
            </a:xfrm>
            <a:custGeom>
              <a:avLst/>
              <a:gdLst>
                <a:gd name="T0" fmla="*/ 160 w 256"/>
                <a:gd name="T1" fmla="*/ 192 h 226"/>
                <a:gd name="T2" fmla="*/ 204 w 256"/>
                <a:gd name="T3" fmla="*/ 226 h 226"/>
                <a:gd name="T4" fmla="*/ 241 w 256"/>
                <a:gd name="T5" fmla="*/ 198 h 226"/>
                <a:gd name="T6" fmla="*/ 256 w 256"/>
                <a:gd name="T7" fmla="*/ 149 h 226"/>
                <a:gd name="T8" fmla="*/ 250 w 256"/>
                <a:gd name="T9" fmla="*/ 144 h 226"/>
                <a:gd name="T10" fmla="*/ 243 w 256"/>
                <a:gd name="T11" fmla="*/ 153 h 226"/>
                <a:gd name="T12" fmla="*/ 205 w 256"/>
                <a:gd name="T13" fmla="*/ 215 h 226"/>
                <a:gd name="T14" fmla="*/ 190 w 256"/>
                <a:gd name="T15" fmla="*/ 192 h 226"/>
                <a:gd name="T16" fmla="*/ 200 w 256"/>
                <a:gd name="T17" fmla="*/ 140 h 226"/>
                <a:gd name="T18" fmla="*/ 214 w 256"/>
                <a:gd name="T19" fmla="*/ 86 h 226"/>
                <a:gd name="T20" fmla="*/ 222 w 256"/>
                <a:gd name="T21" fmla="*/ 52 h 226"/>
                <a:gd name="T22" fmla="*/ 230 w 256"/>
                <a:gd name="T23" fmla="*/ 19 h 226"/>
                <a:gd name="T24" fmla="*/ 215 w 256"/>
                <a:gd name="T25" fmla="*/ 5 h 226"/>
                <a:gd name="T26" fmla="*/ 196 w 256"/>
                <a:gd name="T27" fmla="*/ 23 h 226"/>
                <a:gd name="T28" fmla="*/ 159 w 256"/>
                <a:gd name="T29" fmla="*/ 173 h 226"/>
                <a:gd name="T30" fmla="*/ 102 w 256"/>
                <a:gd name="T31" fmla="*/ 215 h 226"/>
                <a:gd name="T32" fmla="*/ 71 w 256"/>
                <a:gd name="T33" fmla="*/ 174 h 226"/>
                <a:gd name="T34" fmla="*/ 98 w 256"/>
                <a:gd name="T35" fmla="*/ 72 h 226"/>
                <a:gd name="T36" fmla="*/ 106 w 256"/>
                <a:gd name="T37" fmla="*/ 41 h 226"/>
                <a:gd name="T38" fmla="*/ 65 w 256"/>
                <a:gd name="T39" fmla="*/ 0 h 226"/>
                <a:gd name="T40" fmla="*/ 0 w 256"/>
                <a:gd name="T41" fmla="*/ 77 h 226"/>
                <a:gd name="T42" fmla="*/ 6 w 256"/>
                <a:gd name="T43" fmla="*/ 82 h 226"/>
                <a:gd name="T44" fmla="*/ 13 w 256"/>
                <a:gd name="T45" fmla="*/ 73 h 226"/>
                <a:gd name="T46" fmla="*/ 64 w 256"/>
                <a:gd name="T47" fmla="*/ 11 h 226"/>
                <a:gd name="T48" fmla="*/ 76 w 256"/>
                <a:gd name="T49" fmla="*/ 27 h 226"/>
                <a:gd name="T50" fmla="*/ 68 w 256"/>
                <a:gd name="T51" fmla="*/ 61 h 226"/>
                <a:gd name="T52" fmla="*/ 39 w 256"/>
                <a:gd name="T53" fmla="*/ 166 h 226"/>
                <a:gd name="T54" fmla="*/ 100 w 256"/>
                <a:gd name="T55" fmla="*/ 226 h 226"/>
                <a:gd name="T56" fmla="*/ 160 w 256"/>
                <a:gd name="T57" fmla="*/ 19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6" h="226">
                  <a:moveTo>
                    <a:pt x="160" y="192"/>
                  </a:moveTo>
                  <a:cubicBezTo>
                    <a:pt x="165" y="213"/>
                    <a:pt x="183" y="226"/>
                    <a:pt x="204" y="226"/>
                  </a:cubicBezTo>
                  <a:cubicBezTo>
                    <a:pt x="221" y="226"/>
                    <a:pt x="233" y="214"/>
                    <a:pt x="241" y="198"/>
                  </a:cubicBezTo>
                  <a:cubicBezTo>
                    <a:pt x="249" y="180"/>
                    <a:pt x="256" y="150"/>
                    <a:pt x="256" y="149"/>
                  </a:cubicBezTo>
                  <a:cubicBezTo>
                    <a:pt x="256" y="144"/>
                    <a:pt x="251" y="144"/>
                    <a:pt x="250" y="144"/>
                  </a:cubicBezTo>
                  <a:cubicBezTo>
                    <a:pt x="245" y="144"/>
                    <a:pt x="244" y="146"/>
                    <a:pt x="243" y="153"/>
                  </a:cubicBezTo>
                  <a:cubicBezTo>
                    <a:pt x="236" y="181"/>
                    <a:pt x="226" y="215"/>
                    <a:pt x="205" y="215"/>
                  </a:cubicBezTo>
                  <a:cubicBezTo>
                    <a:pt x="195" y="215"/>
                    <a:pt x="190" y="208"/>
                    <a:pt x="190" y="192"/>
                  </a:cubicBezTo>
                  <a:cubicBezTo>
                    <a:pt x="190" y="181"/>
                    <a:pt x="196" y="157"/>
                    <a:pt x="200" y="140"/>
                  </a:cubicBezTo>
                  <a:lnTo>
                    <a:pt x="214" y="86"/>
                  </a:lnTo>
                  <a:cubicBezTo>
                    <a:pt x="215" y="79"/>
                    <a:pt x="220" y="60"/>
                    <a:pt x="222" y="52"/>
                  </a:cubicBezTo>
                  <a:cubicBezTo>
                    <a:pt x="225" y="41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3" y="5"/>
                    <a:pt x="200" y="6"/>
                    <a:pt x="196" y="23"/>
                  </a:cubicBezTo>
                  <a:cubicBezTo>
                    <a:pt x="187" y="59"/>
                    <a:pt x="165" y="146"/>
                    <a:pt x="159" y="173"/>
                  </a:cubicBezTo>
                  <a:cubicBezTo>
                    <a:pt x="158" y="175"/>
                    <a:pt x="138" y="215"/>
                    <a:pt x="102" y="215"/>
                  </a:cubicBezTo>
                  <a:cubicBezTo>
                    <a:pt x="76" y="215"/>
                    <a:pt x="71" y="192"/>
                    <a:pt x="71" y="174"/>
                  </a:cubicBezTo>
                  <a:cubicBezTo>
                    <a:pt x="71" y="146"/>
                    <a:pt x="85" y="107"/>
                    <a:pt x="98" y="72"/>
                  </a:cubicBezTo>
                  <a:cubicBezTo>
                    <a:pt x="104" y="57"/>
                    <a:pt x="106" y="50"/>
                    <a:pt x="106" y="41"/>
                  </a:cubicBezTo>
                  <a:cubicBezTo>
                    <a:pt x="106" y="18"/>
                    <a:pt x="90" y="0"/>
                    <a:pt x="65" y="0"/>
                  </a:cubicBezTo>
                  <a:cubicBezTo>
                    <a:pt x="18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3" y="73"/>
                  </a:cubicBezTo>
                  <a:cubicBezTo>
                    <a:pt x="26" y="29"/>
                    <a:pt x="45" y="11"/>
                    <a:pt x="64" y="11"/>
                  </a:cubicBezTo>
                  <a:cubicBezTo>
                    <a:pt x="68" y="11"/>
                    <a:pt x="76" y="11"/>
                    <a:pt x="76" y="27"/>
                  </a:cubicBezTo>
                  <a:cubicBezTo>
                    <a:pt x="76" y="39"/>
                    <a:pt x="71" y="54"/>
                    <a:pt x="68" y="61"/>
                  </a:cubicBezTo>
                  <a:cubicBezTo>
                    <a:pt x="49" y="111"/>
                    <a:pt x="39" y="141"/>
                    <a:pt x="39" y="166"/>
                  </a:cubicBezTo>
                  <a:cubicBezTo>
                    <a:pt x="39" y="213"/>
                    <a:pt x="73" y="226"/>
                    <a:pt x="100" y="226"/>
                  </a:cubicBezTo>
                  <a:cubicBezTo>
                    <a:pt x="133" y="226"/>
                    <a:pt x="151" y="203"/>
                    <a:pt x="160" y="19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549650" y="3417888"/>
              <a:ext cx="115888" cy="1317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7 w 228"/>
                <a:gd name="T11" fmla="*/ 226 h 226"/>
                <a:gd name="T12" fmla="*/ 214 w 228"/>
                <a:gd name="T13" fmla="*/ 198 h 226"/>
                <a:gd name="T14" fmla="*/ 228 w 228"/>
                <a:gd name="T15" fmla="*/ 149 h 226"/>
                <a:gd name="T16" fmla="*/ 223 w 228"/>
                <a:gd name="T17" fmla="*/ 144 h 226"/>
                <a:gd name="T18" fmla="*/ 216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2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79 h 226"/>
                <a:gd name="T40" fmla="*/ 67 w 228"/>
                <a:gd name="T41" fmla="*/ 215 h 226"/>
                <a:gd name="T42" fmla="*/ 36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8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6" y="214"/>
                    <a:pt x="214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3" y="144"/>
                  </a:cubicBezTo>
                  <a:cubicBezTo>
                    <a:pt x="218" y="144"/>
                    <a:pt x="217" y="146"/>
                    <a:pt x="216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2" y="26"/>
                    <a:pt x="202" y="25"/>
                    <a:pt x="202" y="23"/>
                  </a:cubicBezTo>
                  <a:cubicBezTo>
                    <a:pt x="202" y="15"/>
                    <a:pt x="196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3" y="215"/>
                    <a:pt x="36" y="187"/>
                    <a:pt x="36" y="168"/>
                  </a:cubicBezTo>
                  <a:cubicBezTo>
                    <a:pt x="36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724275" y="3416300"/>
              <a:ext cx="96838" cy="133350"/>
            </a:xfrm>
            <a:custGeom>
              <a:avLst/>
              <a:gdLst>
                <a:gd name="T0" fmla="*/ 41 w 190"/>
                <a:gd name="T1" fmla="*/ 115 h 229"/>
                <a:gd name="T2" fmla="*/ 108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1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8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5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1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7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835400" y="3416300"/>
              <a:ext cx="112713" cy="1333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1 w 221"/>
                <a:gd name="T15" fmla="*/ 113 h 229"/>
                <a:gd name="T16" fmla="*/ 53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79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8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89" y="216"/>
                    <a:pt x="67" y="206"/>
                    <a:pt x="54" y="183"/>
                  </a:cubicBezTo>
                  <a:cubicBezTo>
                    <a:pt x="41" y="161"/>
                    <a:pt x="41" y="130"/>
                    <a:pt x="41" y="113"/>
                  </a:cubicBezTo>
                  <a:cubicBezTo>
                    <a:pt x="41" y="93"/>
                    <a:pt x="41" y="66"/>
                    <a:pt x="53" y="44"/>
                  </a:cubicBezTo>
                  <a:cubicBezTo>
                    <a:pt x="67" y="21"/>
                    <a:pt x="90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79" y="65"/>
                    <a:pt x="179" y="94"/>
                    <a:pt x="179" y="113"/>
                  </a:cubicBezTo>
                  <a:cubicBezTo>
                    <a:pt x="179" y="130"/>
                    <a:pt x="179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963988" y="3416300"/>
              <a:ext cx="82550" cy="133350"/>
            </a:xfrm>
            <a:custGeom>
              <a:avLst/>
              <a:gdLst>
                <a:gd name="T0" fmla="*/ 88 w 163"/>
                <a:gd name="T1" fmla="*/ 126 h 229"/>
                <a:gd name="T2" fmla="*/ 140 w 163"/>
                <a:gd name="T3" fmla="*/ 172 h 229"/>
                <a:gd name="T4" fmla="*/ 83 w 163"/>
                <a:gd name="T5" fmla="*/ 218 h 229"/>
                <a:gd name="T6" fmla="*/ 14 w 163"/>
                <a:gd name="T7" fmla="*/ 147 h 229"/>
                <a:gd name="T8" fmla="*/ 7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6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3 w 163"/>
                <a:gd name="T25" fmla="*/ 112 h 229"/>
                <a:gd name="T26" fmla="*/ 86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9 w 163"/>
                <a:gd name="T33" fmla="*/ 70 h 229"/>
                <a:gd name="T34" fmla="*/ 145 w 163"/>
                <a:gd name="T35" fmla="*/ 74 h 229"/>
                <a:gd name="T36" fmla="*/ 151 w 163"/>
                <a:gd name="T37" fmla="*/ 62 h 229"/>
                <a:gd name="T38" fmla="*/ 151 w 163"/>
                <a:gd name="T39" fmla="*/ 12 h 229"/>
                <a:gd name="T40" fmla="*/ 146 w 163"/>
                <a:gd name="T41" fmla="*/ 0 h 229"/>
                <a:gd name="T42" fmla="*/ 136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2 w 163"/>
                <a:gd name="T51" fmla="*/ 104 h 229"/>
                <a:gd name="T52" fmla="*/ 88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8" y="126"/>
                  </a:moveTo>
                  <a:cubicBezTo>
                    <a:pt x="99" y="128"/>
                    <a:pt x="140" y="136"/>
                    <a:pt x="140" y="172"/>
                  </a:cubicBezTo>
                  <a:cubicBezTo>
                    <a:pt x="140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4" y="147"/>
                  </a:cubicBezTo>
                  <a:cubicBezTo>
                    <a:pt x="12" y="140"/>
                    <a:pt x="12" y="138"/>
                    <a:pt x="7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6" y="229"/>
                  </a:cubicBezTo>
                  <a:cubicBezTo>
                    <a:pt x="8" y="229"/>
                    <a:pt x="9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3" y="229"/>
                    <a:pt x="83" y="229"/>
                  </a:cubicBezTo>
                  <a:cubicBezTo>
                    <a:pt x="141" y="229"/>
                    <a:pt x="163" y="195"/>
                    <a:pt x="163" y="159"/>
                  </a:cubicBezTo>
                  <a:cubicBezTo>
                    <a:pt x="163" y="133"/>
                    <a:pt x="149" y="118"/>
                    <a:pt x="143" y="112"/>
                  </a:cubicBezTo>
                  <a:cubicBezTo>
                    <a:pt x="126" y="96"/>
                    <a:pt x="107" y="92"/>
                    <a:pt x="86" y="88"/>
                  </a:cubicBezTo>
                  <a:cubicBezTo>
                    <a:pt x="58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8" y="54"/>
                    <a:pt x="139" y="70"/>
                  </a:cubicBezTo>
                  <a:cubicBezTo>
                    <a:pt x="139" y="74"/>
                    <a:pt x="144" y="74"/>
                    <a:pt x="145" y="74"/>
                  </a:cubicBezTo>
                  <a:cubicBezTo>
                    <a:pt x="151" y="74"/>
                    <a:pt x="151" y="72"/>
                    <a:pt x="151" y="62"/>
                  </a:cubicBezTo>
                  <a:lnTo>
                    <a:pt x="151" y="12"/>
                  </a:lnTo>
                  <a:cubicBezTo>
                    <a:pt x="151" y="3"/>
                    <a:pt x="151" y="0"/>
                    <a:pt x="146" y="0"/>
                  </a:cubicBezTo>
                  <a:cubicBezTo>
                    <a:pt x="143" y="0"/>
                    <a:pt x="142" y="0"/>
                    <a:pt x="136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8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2" y="104"/>
                  </a:cubicBezTo>
                  <a:cubicBezTo>
                    <a:pt x="38" y="117"/>
                    <a:pt x="52" y="119"/>
                    <a:pt x="88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9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110038" y="3344863"/>
              <a:ext cx="133350" cy="260350"/>
            </a:xfrm>
            <a:custGeom>
              <a:avLst/>
              <a:gdLst>
                <a:gd name="T0" fmla="*/ 194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2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6 h 448"/>
                <a:gd name="T28" fmla="*/ 166 w 261"/>
                <a:gd name="T29" fmla="*/ 125 h 448"/>
                <a:gd name="T30" fmla="*/ 194 w 261"/>
                <a:gd name="T31" fmla="*/ 12 h 448"/>
                <a:gd name="T32" fmla="*/ 98 w 261"/>
                <a:gd name="T33" fmla="*/ 341 h 448"/>
                <a:gd name="T34" fmla="*/ 33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8" y="341"/>
                  </a:moveTo>
                  <a:cubicBezTo>
                    <a:pt x="68" y="340"/>
                    <a:pt x="33" y="322"/>
                    <a:pt x="33" y="272"/>
                  </a:cubicBezTo>
                  <a:cubicBezTo>
                    <a:pt x="33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319588" y="3378200"/>
              <a:ext cx="168275" cy="192088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6 w 332"/>
                <a:gd name="T19" fmla="*/ 156 h 332"/>
                <a:gd name="T20" fmla="*/ 0 w 332"/>
                <a:gd name="T21" fmla="*/ 166 h 332"/>
                <a:gd name="T22" fmla="*/ 16 w 332"/>
                <a:gd name="T23" fmla="*/ 176 h 332"/>
                <a:gd name="T24" fmla="*/ 156 w 332"/>
                <a:gd name="T25" fmla="*/ 176 h 332"/>
                <a:gd name="T26" fmla="*/ 156 w 332"/>
                <a:gd name="T27" fmla="*/ 315 h 332"/>
                <a:gd name="T28" fmla="*/ 166 w 332"/>
                <a:gd name="T29" fmla="*/ 332 h 332"/>
                <a:gd name="T30" fmla="*/ 176 w 332"/>
                <a:gd name="T31" fmla="*/ 315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9"/>
                    <a:pt x="176" y="0"/>
                    <a:pt x="166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6" y="332"/>
                  </a:cubicBezTo>
                  <a:cubicBezTo>
                    <a:pt x="176" y="332"/>
                    <a:pt x="176" y="322"/>
                    <a:pt x="176" y="315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570413" y="3341688"/>
              <a:ext cx="160338" cy="204788"/>
            </a:xfrm>
            <a:custGeom>
              <a:avLst/>
              <a:gdLst>
                <a:gd name="T0" fmla="*/ 316 w 316"/>
                <a:gd name="T1" fmla="*/ 270 h 351"/>
                <a:gd name="T2" fmla="*/ 303 w 316"/>
                <a:gd name="T3" fmla="*/ 270 h 351"/>
                <a:gd name="T4" fmla="*/ 294 w 316"/>
                <a:gd name="T5" fmla="*/ 307 h 351"/>
                <a:gd name="T6" fmla="*/ 261 w 316"/>
                <a:gd name="T7" fmla="*/ 319 h 351"/>
                <a:gd name="T8" fmla="*/ 221 w 316"/>
                <a:gd name="T9" fmla="*/ 319 h 351"/>
                <a:gd name="T10" fmla="*/ 266 w 316"/>
                <a:gd name="T11" fmla="*/ 234 h 351"/>
                <a:gd name="T12" fmla="*/ 310 w 316"/>
                <a:gd name="T13" fmla="*/ 125 h 351"/>
                <a:gd name="T14" fmla="*/ 158 w 316"/>
                <a:gd name="T15" fmla="*/ 0 h 351"/>
                <a:gd name="T16" fmla="*/ 6 w 316"/>
                <a:gd name="T17" fmla="*/ 125 h 351"/>
                <a:gd name="T18" fmla="*/ 50 w 316"/>
                <a:gd name="T19" fmla="*/ 234 h 351"/>
                <a:gd name="T20" fmla="*/ 94 w 316"/>
                <a:gd name="T21" fmla="*/ 319 h 351"/>
                <a:gd name="T22" fmla="*/ 54 w 316"/>
                <a:gd name="T23" fmla="*/ 319 h 351"/>
                <a:gd name="T24" fmla="*/ 22 w 316"/>
                <a:gd name="T25" fmla="*/ 307 h 351"/>
                <a:gd name="T26" fmla="*/ 13 w 316"/>
                <a:gd name="T27" fmla="*/ 270 h 351"/>
                <a:gd name="T28" fmla="*/ 0 w 316"/>
                <a:gd name="T29" fmla="*/ 270 h 351"/>
                <a:gd name="T30" fmla="*/ 17 w 316"/>
                <a:gd name="T31" fmla="*/ 351 h 351"/>
                <a:gd name="T32" fmla="*/ 96 w 316"/>
                <a:gd name="T33" fmla="*/ 351 h 351"/>
                <a:gd name="T34" fmla="*/ 109 w 316"/>
                <a:gd name="T35" fmla="*/ 341 h 351"/>
                <a:gd name="T36" fmla="*/ 82 w 316"/>
                <a:gd name="T37" fmla="*/ 230 h 351"/>
                <a:gd name="T38" fmla="*/ 57 w 316"/>
                <a:gd name="T39" fmla="*/ 124 h 351"/>
                <a:gd name="T40" fmla="*/ 158 w 316"/>
                <a:gd name="T41" fmla="*/ 11 h 351"/>
                <a:gd name="T42" fmla="*/ 258 w 316"/>
                <a:gd name="T43" fmla="*/ 124 h 351"/>
                <a:gd name="T44" fmla="*/ 230 w 316"/>
                <a:gd name="T45" fmla="*/ 241 h 351"/>
                <a:gd name="T46" fmla="*/ 207 w 316"/>
                <a:gd name="T47" fmla="*/ 341 h 351"/>
                <a:gd name="T48" fmla="*/ 220 w 316"/>
                <a:gd name="T49" fmla="*/ 351 h 351"/>
                <a:gd name="T50" fmla="*/ 299 w 316"/>
                <a:gd name="T51" fmla="*/ 351 h 351"/>
                <a:gd name="T52" fmla="*/ 316 w 316"/>
                <a:gd name="T53" fmla="*/ 27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" h="351">
                  <a:moveTo>
                    <a:pt x="316" y="270"/>
                  </a:moveTo>
                  <a:lnTo>
                    <a:pt x="303" y="270"/>
                  </a:lnTo>
                  <a:cubicBezTo>
                    <a:pt x="301" y="283"/>
                    <a:pt x="299" y="295"/>
                    <a:pt x="294" y="307"/>
                  </a:cubicBezTo>
                  <a:cubicBezTo>
                    <a:pt x="292" y="315"/>
                    <a:pt x="290" y="319"/>
                    <a:pt x="261" y="319"/>
                  </a:cubicBezTo>
                  <a:lnTo>
                    <a:pt x="221" y="319"/>
                  </a:lnTo>
                  <a:cubicBezTo>
                    <a:pt x="228" y="291"/>
                    <a:pt x="243" y="267"/>
                    <a:pt x="266" y="234"/>
                  </a:cubicBezTo>
                  <a:cubicBezTo>
                    <a:pt x="289" y="199"/>
                    <a:pt x="310" y="164"/>
                    <a:pt x="310" y="125"/>
                  </a:cubicBezTo>
                  <a:cubicBezTo>
                    <a:pt x="310" y="56"/>
                    <a:pt x="242" y="0"/>
                    <a:pt x="158" y="0"/>
                  </a:cubicBezTo>
                  <a:cubicBezTo>
                    <a:pt x="72" y="0"/>
                    <a:pt x="6" y="57"/>
                    <a:pt x="6" y="125"/>
                  </a:cubicBezTo>
                  <a:cubicBezTo>
                    <a:pt x="6" y="164"/>
                    <a:pt x="27" y="199"/>
                    <a:pt x="50" y="234"/>
                  </a:cubicBezTo>
                  <a:cubicBezTo>
                    <a:pt x="72" y="267"/>
                    <a:pt x="88" y="291"/>
                    <a:pt x="94" y="319"/>
                  </a:cubicBezTo>
                  <a:lnTo>
                    <a:pt x="54" y="319"/>
                  </a:lnTo>
                  <a:cubicBezTo>
                    <a:pt x="26" y="319"/>
                    <a:pt x="24" y="315"/>
                    <a:pt x="22" y="307"/>
                  </a:cubicBezTo>
                  <a:cubicBezTo>
                    <a:pt x="18" y="296"/>
                    <a:pt x="15" y="283"/>
                    <a:pt x="13" y="270"/>
                  </a:cubicBezTo>
                  <a:lnTo>
                    <a:pt x="0" y="270"/>
                  </a:lnTo>
                  <a:lnTo>
                    <a:pt x="17" y="351"/>
                  </a:lnTo>
                  <a:lnTo>
                    <a:pt x="96" y="351"/>
                  </a:lnTo>
                  <a:cubicBezTo>
                    <a:pt x="107" y="351"/>
                    <a:pt x="109" y="351"/>
                    <a:pt x="109" y="341"/>
                  </a:cubicBezTo>
                  <a:cubicBezTo>
                    <a:pt x="109" y="306"/>
                    <a:pt x="93" y="262"/>
                    <a:pt x="82" y="230"/>
                  </a:cubicBezTo>
                  <a:cubicBezTo>
                    <a:pt x="71" y="201"/>
                    <a:pt x="57" y="162"/>
                    <a:pt x="57" y="124"/>
                  </a:cubicBezTo>
                  <a:cubicBezTo>
                    <a:pt x="57" y="45"/>
                    <a:pt x="112" y="11"/>
                    <a:pt x="158" y="11"/>
                  </a:cubicBezTo>
                  <a:cubicBezTo>
                    <a:pt x="206" y="11"/>
                    <a:pt x="258" y="47"/>
                    <a:pt x="258" y="124"/>
                  </a:cubicBezTo>
                  <a:cubicBezTo>
                    <a:pt x="258" y="162"/>
                    <a:pt x="245" y="200"/>
                    <a:pt x="230" y="241"/>
                  </a:cubicBezTo>
                  <a:cubicBezTo>
                    <a:pt x="223" y="261"/>
                    <a:pt x="207" y="306"/>
                    <a:pt x="207" y="341"/>
                  </a:cubicBezTo>
                  <a:cubicBezTo>
                    <a:pt x="207" y="351"/>
                    <a:pt x="209" y="351"/>
                    <a:pt x="220" y="351"/>
                  </a:cubicBezTo>
                  <a:lnTo>
                    <a:pt x="299" y="351"/>
                  </a:lnTo>
                  <a:lnTo>
                    <a:pt x="316" y="2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2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752975" y="3417888"/>
              <a:ext cx="115888" cy="131763"/>
            </a:xfrm>
            <a:custGeom>
              <a:avLst/>
              <a:gdLst>
                <a:gd name="T0" fmla="*/ 166 w 228"/>
                <a:gd name="T1" fmla="*/ 32 h 226"/>
                <a:gd name="T2" fmla="*/ 120 w 228"/>
                <a:gd name="T3" fmla="*/ 0 h 226"/>
                <a:gd name="T4" fmla="*/ 0 w 228"/>
                <a:gd name="T5" fmla="*/ 146 h 226"/>
                <a:gd name="T6" fmla="*/ 66 w 228"/>
                <a:gd name="T7" fmla="*/ 226 h 226"/>
                <a:gd name="T8" fmla="*/ 131 w 228"/>
                <a:gd name="T9" fmla="*/ 188 h 226"/>
                <a:gd name="T10" fmla="*/ 177 w 228"/>
                <a:gd name="T11" fmla="*/ 226 h 226"/>
                <a:gd name="T12" fmla="*/ 213 w 228"/>
                <a:gd name="T13" fmla="*/ 198 h 226"/>
                <a:gd name="T14" fmla="*/ 228 w 228"/>
                <a:gd name="T15" fmla="*/ 149 h 226"/>
                <a:gd name="T16" fmla="*/ 222 w 228"/>
                <a:gd name="T17" fmla="*/ 144 h 226"/>
                <a:gd name="T18" fmla="*/ 215 w 228"/>
                <a:gd name="T19" fmla="*/ 153 h 226"/>
                <a:gd name="T20" fmla="*/ 178 w 228"/>
                <a:gd name="T21" fmla="*/ 215 h 226"/>
                <a:gd name="T22" fmla="*/ 163 w 228"/>
                <a:gd name="T23" fmla="*/ 192 h 226"/>
                <a:gd name="T24" fmla="*/ 169 w 228"/>
                <a:gd name="T25" fmla="*/ 155 h 226"/>
                <a:gd name="T26" fmla="*/ 180 w 228"/>
                <a:gd name="T27" fmla="*/ 110 h 226"/>
                <a:gd name="T28" fmla="*/ 198 w 228"/>
                <a:gd name="T29" fmla="*/ 40 h 226"/>
                <a:gd name="T30" fmla="*/ 201 w 228"/>
                <a:gd name="T31" fmla="*/ 23 h 226"/>
                <a:gd name="T32" fmla="*/ 187 w 228"/>
                <a:gd name="T33" fmla="*/ 10 h 226"/>
                <a:gd name="T34" fmla="*/ 166 w 228"/>
                <a:gd name="T35" fmla="*/ 32 h 226"/>
                <a:gd name="T36" fmla="*/ 134 w 228"/>
                <a:gd name="T37" fmla="*/ 161 h 226"/>
                <a:gd name="T38" fmla="*/ 124 w 228"/>
                <a:gd name="T39" fmla="*/ 179 h 226"/>
                <a:gd name="T40" fmla="*/ 67 w 228"/>
                <a:gd name="T41" fmla="*/ 215 h 226"/>
                <a:gd name="T42" fmla="*/ 35 w 228"/>
                <a:gd name="T43" fmla="*/ 168 h 226"/>
                <a:gd name="T44" fmla="*/ 63 w 228"/>
                <a:gd name="T45" fmla="*/ 59 h 226"/>
                <a:gd name="T46" fmla="*/ 121 w 228"/>
                <a:gd name="T47" fmla="*/ 11 h 226"/>
                <a:gd name="T48" fmla="*/ 160 w 228"/>
                <a:gd name="T49" fmla="*/ 55 h 226"/>
                <a:gd name="T50" fmla="*/ 159 w 228"/>
                <a:gd name="T51" fmla="*/ 63 h 226"/>
                <a:gd name="T52" fmla="*/ 134 w 228"/>
                <a:gd name="T53" fmla="*/ 1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26">
                  <a:moveTo>
                    <a:pt x="166" y="32"/>
                  </a:moveTo>
                  <a:cubicBezTo>
                    <a:pt x="157" y="13"/>
                    <a:pt x="143" y="0"/>
                    <a:pt x="120" y="0"/>
                  </a:cubicBezTo>
                  <a:cubicBezTo>
                    <a:pt x="62" y="0"/>
                    <a:pt x="0" y="73"/>
                    <a:pt x="0" y="146"/>
                  </a:cubicBezTo>
                  <a:cubicBezTo>
                    <a:pt x="0" y="193"/>
                    <a:pt x="27" y="226"/>
                    <a:pt x="66" y="226"/>
                  </a:cubicBezTo>
                  <a:cubicBezTo>
                    <a:pt x="76" y="226"/>
                    <a:pt x="101" y="224"/>
                    <a:pt x="131" y="188"/>
                  </a:cubicBezTo>
                  <a:cubicBezTo>
                    <a:pt x="135" y="209"/>
                    <a:pt x="153" y="226"/>
                    <a:pt x="177" y="226"/>
                  </a:cubicBezTo>
                  <a:cubicBezTo>
                    <a:pt x="194" y="226"/>
                    <a:pt x="205" y="214"/>
                    <a:pt x="213" y="198"/>
                  </a:cubicBezTo>
                  <a:cubicBezTo>
                    <a:pt x="222" y="180"/>
                    <a:pt x="228" y="150"/>
                    <a:pt x="228" y="149"/>
                  </a:cubicBezTo>
                  <a:cubicBezTo>
                    <a:pt x="228" y="144"/>
                    <a:pt x="224" y="144"/>
                    <a:pt x="222" y="144"/>
                  </a:cubicBezTo>
                  <a:cubicBezTo>
                    <a:pt x="217" y="144"/>
                    <a:pt x="217" y="146"/>
                    <a:pt x="215" y="153"/>
                  </a:cubicBezTo>
                  <a:cubicBezTo>
                    <a:pt x="207" y="185"/>
                    <a:pt x="198" y="215"/>
                    <a:pt x="178" y="215"/>
                  </a:cubicBezTo>
                  <a:cubicBezTo>
                    <a:pt x="164" y="215"/>
                    <a:pt x="163" y="202"/>
                    <a:pt x="163" y="192"/>
                  </a:cubicBezTo>
                  <a:cubicBezTo>
                    <a:pt x="163" y="181"/>
                    <a:pt x="164" y="177"/>
                    <a:pt x="169" y="155"/>
                  </a:cubicBezTo>
                  <a:cubicBezTo>
                    <a:pt x="175" y="134"/>
                    <a:pt x="176" y="129"/>
                    <a:pt x="180" y="110"/>
                  </a:cubicBezTo>
                  <a:lnTo>
                    <a:pt x="198" y="40"/>
                  </a:lnTo>
                  <a:cubicBezTo>
                    <a:pt x="201" y="26"/>
                    <a:pt x="201" y="25"/>
                    <a:pt x="201" y="23"/>
                  </a:cubicBezTo>
                  <a:cubicBezTo>
                    <a:pt x="201" y="15"/>
                    <a:pt x="195" y="10"/>
                    <a:pt x="187" y="10"/>
                  </a:cubicBezTo>
                  <a:cubicBezTo>
                    <a:pt x="175" y="10"/>
                    <a:pt x="168" y="21"/>
                    <a:pt x="166" y="32"/>
                  </a:cubicBezTo>
                  <a:close/>
                  <a:moveTo>
                    <a:pt x="134" y="161"/>
                  </a:moveTo>
                  <a:cubicBezTo>
                    <a:pt x="131" y="170"/>
                    <a:pt x="131" y="171"/>
                    <a:pt x="124" y="179"/>
                  </a:cubicBezTo>
                  <a:cubicBezTo>
                    <a:pt x="102" y="207"/>
                    <a:pt x="81" y="215"/>
                    <a:pt x="67" y="215"/>
                  </a:cubicBezTo>
                  <a:cubicBezTo>
                    <a:pt x="42" y="215"/>
                    <a:pt x="35" y="187"/>
                    <a:pt x="35" y="168"/>
                  </a:cubicBezTo>
                  <a:cubicBezTo>
                    <a:pt x="35" y="143"/>
                    <a:pt x="51" y="82"/>
                    <a:pt x="63" y="59"/>
                  </a:cubicBezTo>
                  <a:cubicBezTo>
                    <a:pt x="78" y="29"/>
                    <a:pt x="101" y="11"/>
                    <a:pt x="121" y="11"/>
                  </a:cubicBezTo>
                  <a:cubicBezTo>
                    <a:pt x="153" y="11"/>
                    <a:pt x="160" y="52"/>
                    <a:pt x="160" y="55"/>
                  </a:cubicBezTo>
                  <a:cubicBezTo>
                    <a:pt x="160" y="58"/>
                    <a:pt x="159" y="61"/>
                    <a:pt x="159" y="63"/>
                  </a:cubicBezTo>
                  <a:lnTo>
                    <a:pt x="134" y="16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887913" y="3292475"/>
              <a:ext cx="77788" cy="134938"/>
            </a:xfrm>
            <a:custGeom>
              <a:avLst/>
              <a:gdLst>
                <a:gd name="T0" fmla="*/ 154 w 154"/>
                <a:gd name="T1" fmla="*/ 168 h 232"/>
                <a:gd name="T2" fmla="*/ 143 w 154"/>
                <a:gd name="T3" fmla="*/ 168 h 232"/>
                <a:gd name="T4" fmla="*/ 134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5 w 154"/>
                <a:gd name="T11" fmla="*/ 143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9 w 154"/>
                <a:gd name="T19" fmla="*/ 82 h 232"/>
                <a:gd name="T20" fmla="*/ 37 w 154"/>
                <a:gd name="T21" fmla="*/ 64 h 232"/>
                <a:gd name="T22" fmla="*/ 17 w 154"/>
                <a:gd name="T23" fmla="*/ 45 h 232"/>
                <a:gd name="T24" fmla="*/ 68 w 154"/>
                <a:gd name="T25" fmla="*/ 13 h 232"/>
                <a:gd name="T26" fmla="*/ 121 w 154"/>
                <a:gd name="T27" fmla="*/ 68 h 232"/>
                <a:gd name="T28" fmla="*/ 88 w 154"/>
                <a:gd name="T29" fmla="*/ 135 h 232"/>
                <a:gd name="T30" fmla="*/ 4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3" y="168"/>
                  </a:lnTo>
                  <a:cubicBezTo>
                    <a:pt x="142" y="176"/>
                    <a:pt x="138" y="196"/>
                    <a:pt x="134" y="200"/>
                  </a:cubicBezTo>
                  <a:cubicBezTo>
                    <a:pt x="131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2" y="170"/>
                    <a:pt x="84" y="160"/>
                    <a:pt x="105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8" y="0"/>
                    <a:pt x="73" y="0"/>
                  </a:cubicBezTo>
                  <a:cubicBezTo>
                    <a:pt x="30" y="0"/>
                    <a:pt x="0" y="30"/>
                    <a:pt x="0" y="63"/>
                  </a:cubicBezTo>
                  <a:cubicBezTo>
                    <a:pt x="0" y="80"/>
                    <a:pt x="15" y="82"/>
                    <a:pt x="19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7" y="45"/>
                  </a:cubicBezTo>
                  <a:cubicBezTo>
                    <a:pt x="28" y="20"/>
                    <a:pt x="51" y="13"/>
                    <a:pt x="68" y="13"/>
                  </a:cubicBezTo>
                  <a:cubicBezTo>
                    <a:pt x="103" y="13"/>
                    <a:pt x="121" y="40"/>
                    <a:pt x="121" y="68"/>
                  </a:cubicBezTo>
                  <a:cubicBezTo>
                    <a:pt x="121" y="98"/>
                    <a:pt x="99" y="122"/>
                    <a:pt x="88" y="135"/>
                  </a:cubicBezTo>
                  <a:lnTo>
                    <a:pt x="4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041900" y="3416300"/>
              <a:ext cx="96838" cy="133350"/>
            </a:xfrm>
            <a:custGeom>
              <a:avLst/>
              <a:gdLst>
                <a:gd name="T0" fmla="*/ 41 w 190"/>
                <a:gd name="T1" fmla="*/ 115 h 229"/>
                <a:gd name="T2" fmla="*/ 109 w 190"/>
                <a:gd name="T3" fmla="*/ 12 h 229"/>
                <a:gd name="T4" fmla="*/ 162 w 190"/>
                <a:gd name="T5" fmla="*/ 31 h 229"/>
                <a:gd name="T6" fmla="*/ 138 w 190"/>
                <a:gd name="T7" fmla="*/ 54 h 229"/>
                <a:gd name="T8" fmla="*/ 161 w 190"/>
                <a:gd name="T9" fmla="*/ 77 h 229"/>
                <a:gd name="T10" fmla="*/ 184 w 190"/>
                <a:gd name="T11" fmla="*/ 53 h 229"/>
                <a:gd name="T12" fmla="*/ 108 w 190"/>
                <a:gd name="T13" fmla="*/ 0 h 229"/>
                <a:gd name="T14" fmla="*/ 0 w 190"/>
                <a:gd name="T15" fmla="*/ 116 h 229"/>
                <a:gd name="T16" fmla="*/ 107 w 190"/>
                <a:gd name="T17" fmla="*/ 229 h 229"/>
                <a:gd name="T18" fmla="*/ 190 w 190"/>
                <a:gd name="T19" fmla="*/ 164 h 229"/>
                <a:gd name="T20" fmla="*/ 183 w 190"/>
                <a:gd name="T21" fmla="*/ 159 h 229"/>
                <a:gd name="T22" fmla="*/ 177 w 190"/>
                <a:gd name="T23" fmla="*/ 164 h 229"/>
                <a:gd name="T24" fmla="*/ 112 w 190"/>
                <a:gd name="T25" fmla="*/ 216 h 229"/>
                <a:gd name="T26" fmla="*/ 41 w 190"/>
                <a:gd name="T27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229">
                  <a:moveTo>
                    <a:pt x="41" y="115"/>
                  </a:moveTo>
                  <a:cubicBezTo>
                    <a:pt x="41" y="33"/>
                    <a:pt x="82" y="12"/>
                    <a:pt x="109" y="12"/>
                  </a:cubicBezTo>
                  <a:cubicBezTo>
                    <a:pt x="113" y="12"/>
                    <a:pt x="144" y="13"/>
                    <a:pt x="162" y="31"/>
                  </a:cubicBezTo>
                  <a:cubicBezTo>
                    <a:pt x="141" y="32"/>
                    <a:pt x="138" y="47"/>
                    <a:pt x="138" y="54"/>
                  </a:cubicBezTo>
                  <a:cubicBezTo>
                    <a:pt x="138" y="67"/>
                    <a:pt x="147" y="77"/>
                    <a:pt x="161" y="77"/>
                  </a:cubicBezTo>
                  <a:cubicBezTo>
                    <a:pt x="174" y="77"/>
                    <a:pt x="184" y="68"/>
                    <a:pt x="184" y="53"/>
                  </a:cubicBezTo>
                  <a:cubicBezTo>
                    <a:pt x="184" y="19"/>
                    <a:pt x="146" y="0"/>
                    <a:pt x="108" y="0"/>
                  </a:cubicBezTo>
                  <a:cubicBezTo>
                    <a:pt x="46" y="0"/>
                    <a:pt x="0" y="54"/>
                    <a:pt x="0" y="116"/>
                  </a:cubicBezTo>
                  <a:cubicBezTo>
                    <a:pt x="0" y="179"/>
                    <a:pt x="49" y="229"/>
                    <a:pt x="107" y="229"/>
                  </a:cubicBezTo>
                  <a:cubicBezTo>
                    <a:pt x="174" y="229"/>
                    <a:pt x="190" y="169"/>
                    <a:pt x="190" y="164"/>
                  </a:cubicBezTo>
                  <a:cubicBezTo>
                    <a:pt x="190" y="159"/>
                    <a:pt x="185" y="159"/>
                    <a:pt x="183" y="159"/>
                  </a:cubicBezTo>
                  <a:cubicBezTo>
                    <a:pt x="179" y="159"/>
                    <a:pt x="178" y="161"/>
                    <a:pt x="177" y="164"/>
                  </a:cubicBezTo>
                  <a:cubicBezTo>
                    <a:pt x="162" y="210"/>
                    <a:pt x="130" y="216"/>
                    <a:pt x="112" y="216"/>
                  </a:cubicBezTo>
                  <a:cubicBezTo>
                    <a:pt x="85" y="216"/>
                    <a:pt x="41" y="195"/>
                    <a:pt x="41" y="11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5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5153025" y="3416300"/>
              <a:ext cx="112713" cy="133350"/>
            </a:xfrm>
            <a:custGeom>
              <a:avLst/>
              <a:gdLst>
                <a:gd name="T0" fmla="*/ 221 w 221"/>
                <a:gd name="T1" fmla="*/ 117 h 229"/>
                <a:gd name="T2" fmla="*/ 111 w 221"/>
                <a:gd name="T3" fmla="*/ 0 h 229"/>
                <a:gd name="T4" fmla="*/ 0 w 221"/>
                <a:gd name="T5" fmla="*/ 117 h 229"/>
                <a:gd name="T6" fmla="*/ 110 w 221"/>
                <a:gd name="T7" fmla="*/ 229 h 229"/>
                <a:gd name="T8" fmla="*/ 221 w 221"/>
                <a:gd name="T9" fmla="*/ 117 h 229"/>
                <a:gd name="T10" fmla="*/ 111 w 221"/>
                <a:gd name="T11" fmla="*/ 216 h 229"/>
                <a:gd name="T12" fmla="*/ 54 w 221"/>
                <a:gd name="T13" fmla="*/ 183 h 229"/>
                <a:gd name="T14" fmla="*/ 42 w 221"/>
                <a:gd name="T15" fmla="*/ 113 h 229"/>
                <a:gd name="T16" fmla="*/ 54 w 221"/>
                <a:gd name="T17" fmla="*/ 44 h 229"/>
                <a:gd name="T18" fmla="*/ 110 w 221"/>
                <a:gd name="T19" fmla="*/ 11 h 229"/>
                <a:gd name="T20" fmla="*/ 167 w 221"/>
                <a:gd name="T21" fmla="*/ 43 h 229"/>
                <a:gd name="T22" fmla="*/ 180 w 221"/>
                <a:gd name="T23" fmla="*/ 113 h 229"/>
                <a:gd name="T24" fmla="*/ 169 w 221"/>
                <a:gd name="T25" fmla="*/ 179 h 229"/>
                <a:gd name="T26" fmla="*/ 111 w 221"/>
                <a:gd name="T27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29">
                  <a:moveTo>
                    <a:pt x="221" y="117"/>
                  </a:moveTo>
                  <a:cubicBezTo>
                    <a:pt x="221" y="53"/>
                    <a:pt x="171" y="0"/>
                    <a:pt x="111" y="0"/>
                  </a:cubicBezTo>
                  <a:cubicBezTo>
                    <a:pt x="49" y="0"/>
                    <a:pt x="0" y="54"/>
                    <a:pt x="0" y="117"/>
                  </a:cubicBezTo>
                  <a:cubicBezTo>
                    <a:pt x="0" y="181"/>
                    <a:pt x="52" y="229"/>
                    <a:pt x="110" y="229"/>
                  </a:cubicBezTo>
                  <a:cubicBezTo>
                    <a:pt x="171" y="229"/>
                    <a:pt x="221" y="180"/>
                    <a:pt x="221" y="117"/>
                  </a:cubicBezTo>
                  <a:close/>
                  <a:moveTo>
                    <a:pt x="111" y="216"/>
                  </a:moveTo>
                  <a:cubicBezTo>
                    <a:pt x="90" y="216"/>
                    <a:pt x="68" y="206"/>
                    <a:pt x="54" y="183"/>
                  </a:cubicBezTo>
                  <a:cubicBezTo>
                    <a:pt x="42" y="161"/>
                    <a:pt x="42" y="130"/>
                    <a:pt x="42" y="113"/>
                  </a:cubicBezTo>
                  <a:cubicBezTo>
                    <a:pt x="42" y="93"/>
                    <a:pt x="42" y="66"/>
                    <a:pt x="54" y="44"/>
                  </a:cubicBezTo>
                  <a:cubicBezTo>
                    <a:pt x="67" y="21"/>
                    <a:pt x="91" y="11"/>
                    <a:pt x="110" y="11"/>
                  </a:cubicBezTo>
                  <a:cubicBezTo>
                    <a:pt x="132" y="11"/>
                    <a:pt x="154" y="22"/>
                    <a:pt x="167" y="43"/>
                  </a:cubicBezTo>
                  <a:cubicBezTo>
                    <a:pt x="180" y="65"/>
                    <a:pt x="180" y="94"/>
                    <a:pt x="180" y="113"/>
                  </a:cubicBezTo>
                  <a:cubicBezTo>
                    <a:pt x="180" y="130"/>
                    <a:pt x="180" y="157"/>
                    <a:pt x="169" y="179"/>
                  </a:cubicBezTo>
                  <a:cubicBezTo>
                    <a:pt x="158" y="202"/>
                    <a:pt x="136" y="216"/>
                    <a:pt x="111" y="21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280025" y="3416300"/>
              <a:ext cx="84138" cy="133350"/>
            </a:xfrm>
            <a:custGeom>
              <a:avLst/>
              <a:gdLst>
                <a:gd name="T0" fmla="*/ 87 w 163"/>
                <a:gd name="T1" fmla="*/ 126 h 229"/>
                <a:gd name="T2" fmla="*/ 139 w 163"/>
                <a:gd name="T3" fmla="*/ 172 h 229"/>
                <a:gd name="T4" fmla="*/ 83 w 163"/>
                <a:gd name="T5" fmla="*/ 218 h 229"/>
                <a:gd name="T6" fmla="*/ 13 w 163"/>
                <a:gd name="T7" fmla="*/ 147 h 229"/>
                <a:gd name="T8" fmla="*/ 6 w 163"/>
                <a:gd name="T9" fmla="*/ 138 h 229"/>
                <a:gd name="T10" fmla="*/ 0 w 163"/>
                <a:gd name="T11" fmla="*/ 151 h 229"/>
                <a:gd name="T12" fmla="*/ 0 w 163"/>
                <a:gd name="T13" fmla="*/ 217 h 229"/>
                <a:gd name="T14" fmla="*/ 5 w 163"/>
                <a:gd name="T15" fmla="*/ 229 h 229"/>
                <a:gd name="T16" fmla="*/ 18 w 163"/>
                <a:gd name="T17" fmla="*/ 219 h 229"/>
                <a:gd name="T18" fmla="*/ 28 w 163"/>
                <a:gd name="T19" fmla="*/ 207 h 229"/>
                <a:gd name="T20" fmla="*/ 83 w 163"/>
                <a:gd name="T21" fmla="*/ 229 h 229"/>
                <a:gd name="T22" fmla="*/ 163 w 163"/>
                <a:gd name="T23" fmla="*/ 159 h 229"/>
                <a:gd name="T24" fmla="*/ 142 w 163"/>
                <a:gd name="T25" fmla="*/ 112 h 229"/>
                <a:gd name="T26" fmla="*/ 85 w 163"/>
                <a:gd name="T27" fmla="*/ 88 h 229"/>
                <a:gd name="T28" fmla="*/ 24 w 163"/>
                <a:gd name="T29" fmla="*/ 47 h 229"/>
                <a:gd name="T30" fmla="*/ 80 w 163"/>
                <a:gd name="T31" fmla="*/ 9 h 229"/>
                <a:gd name="T32" fmla="*/ 138 w 163"/>
                <a:gd name="T33" fmla="*/ 70 h 229"/>
                <a:gd name="T34" fmla="*/ 144 w 163"/>
                <a:gd name="T35" fmla="*/ 74 h 229"/>
                <a:gd name="T36" fmla="*/ 150 w 163"/>
                <a:gd name="T37" fmla="*/ 62 h 229"/>
                <a:gd name="T38" fmla="*/ 150 w 163"/>
                <a:gd name="T39" fmla="*/ 12 h 229"/>
                <a:gd name="T40" fmla="*/ 145 w 163"/>
                <a:gd name="T41" fmla="*/ 0 h 229"/>
                <a:gd name="T42" fmla="*/ 135 w 163"/>
                <a:gd name="T43" fmla="*/ 6 h 229"/>
                <a:gd name="T44" fmla="*/ 127 w 163"/>
                <a:gd name="T45" fmla="*/ 14 h 229"/>
                <a:gd name="T46" fmla="*/ 80 w 163"/>
                <a:gd name="T47" fmla="*/ 0 h 229"/>
                <a:gd name="T48" fmla="*/ 0 w 163"/>
                <a:gd name="T49" fmla="*/ 61 h 229"/>
                <a:gd name="T50" fmla="*/ 21 w 163"/>
                <a:gd name="T51" fmla="*/ 104 h 229"/>
                <a:gd name="T52" fmla="*/ 87 w 163"/>
                <a:gd name="T53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229">
                  <a:moveTo>
                    <a:pt x="87" y="126"/>
                  </a:moveTo>
                  <a:cubicBezTo>
                    <a:pt x="98" y="128"/>
                    <a:pt x="139" y="136"/>
                    <a:pt x="139" y="172"/>
                  </a:cubicBezTo>
                  <a:cubicBezTo>
                    <a:pt x="139" y="198"/>
                    <a:pt x="122" y="218"/>
                    <a:pt x="83" y="218"/>
                  </a:cubicBezTo>
                  <a:cubicBezTo>
                    <a:pt x="41" y="218"/>
                    <a:pt x="23" y="189"/>
                    <a:pt x="13" y="147"/>
                  </a:cubicBezTo>
                  <a:cubicBezTo>
                    <a:pt x="12" y="140"/>
                    <a:pt x="11" y="138"/>
                    <a:pt x="6" y="138"/>
                  </a:cubicBezTo>
                  <a:cubicBezTo>
                    <a:pt x="0" y="138"/>
                    <a:pt x="0" y="142"/>
                    <a:pt x="0" y="151"/>
                  </a:cubicBezTo>
                  <a:lnTo>
                    <a:pt x="0" y="217"/>
                  </a:lnTo>
                  <a:cubicBezTo>
                    <a:pt x="0" y="225"/>
                    <a:pt x="0" y="229"/>
                    <a:pt x="5" y="229"/>
                  </a:cubicBezTo>
                  <a:cubicBezTo>
                    <a:pt x="8" y="229"/>
                    <a:pt x="8" y="228"/>
                    <a:pt x="18" y="219"/>
                  </a:cubicBezTo>
                  <a:cubicBezTo>
                    <a:pt x="19" y="218"/>
                    <a:pt x="19" y="217"/>
                    <a:pt x="28" y="207"/>
                  </a:cubicBezTo>
                  <a:cubicBezTo>
                    <a:pt x="50" y="228"/>
                    <a:pt x="72" y="229"/>
                    <a:pt x="83" y="229"/>
                  </a:cubicBezTo>
                  <a:cubicBezTo>
                    <a:pt x="140" y="229"/>
                    <a:pt x="163" y="195"/>
                    <a:pt x="163" y="159"/>
                  </a:cubicBezTo>
                  <a:cubicBezTo>
                    <a:pt x="163" y="133"/>
                    <a:pt x="148" y="118"/>
                    <a:pt x="142" y="112"/>
                  </a:cubicBezTo>
                  <a:cubicBezTo>
                    <a:pt x="126" y="96"/>
                    <a:pt x="106" y="92"/>
                    <a:pt x="85" y="88"/>
                  </a:cubicBezTo>
                  <a:cubicBezTo>
                    <a:pt x="57" y="83"/>
                    <a:pt x="24" y="76"/>
                    <a:pt x="24" y="47"/>
                  </a:cubicBezTo>
                  <a:cubicBezTo>
                    <a:pt x="24" y="30"/>
                    <a:pt x="37" y="9"/>
                    <a:pt x="80" y="9"/>
                  </a:cubicBezTo>
                  <a:cubicBezTo>
                    <a:pt x="135" y="9"/>
                    <a:pt x="137" y="54"/>
                    <a:pt x="138" y="70"/>
                  </a:cubicBezTo>
                  <a:cubicBezTo>
                    <a:pt x="139" y="74"/>
                    <a:pt x="143" y="74"/>
                    <a:pt x="144" y="74"/>
                  </a:cubicBezTo>
                  <a:cubicBezTo>
                    <a:pt x="150" y="74"/>
                    <a:pt x="150" y="72"/>
                    <a:pt x="150" y="62"/>
                  </a:cubicBezTo>
                  <a:lnTo>
                    <a:pt x="150" y="12"/>
                  </a:lnTo>
                  <a:cubicBezTo>
                    <a:pt x="150" y="3"/>
                    <a:pt x="150" y="0"/>
                    <a:pt x="145" y="0"/>
                  </a:cubicBezTo>
                  <a:cubicBezTo>
                    <a:pt x="143" y="0"/>
                    <a:pt x="142" y="0"/>
                    <a:pt x="135" y="6"/>
                  </a:cubicBezTo>
                  <a:cubicBezTo>
                    <a:pt x="134" y="8"/>
                    <a:pt x="129" y="12"/>
                    <a:pt x="127" y="14"/>
                  </a:cubicBezTo>
                  <a:cubicBezTo>
                    <a:pt x="108" y="0"/>
                    <a:pt x="87" y="0"/>
                    <a:pt x="80" y="0"/>
                  </a:cubicBezTo>
                  <a:cubicBezTo>
                    <a:pt x="19" y="0"/>
                    <a:pt x="0" y="33"/>
                    <a:pt x="0" y="61"/>
                  </a:cubicBezTo>
                  <a:cubicBezTo>
                    <a:pt x="0" y="79"/>
                    <a:pt x="8" y="93"/>
                    <a:pt x="21" y="104"/>
                  </a:cubicBezTo>
                  <a:cubicBezTo>
                    <a:pt x="37" y="117"/>
                    <a:pt x="51" y="119"/>
                    <a:pt x="87" y="12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383213" y="3292475"/>
              <a:ext cx="79375" cy="134938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3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6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3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8"/>
                    <a:pt x="99" y="122"/>
                    <a:pt x="87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8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540375" y="3344863"/>
              <a:ext cx="133350" cy="260350"/>
            </a:xfrm>
            <a:custGeom>
              <a:avLst/>
              <a:gdLst>
                <a:gd name="T0" fmla="*/ 193 w 261"/>
                <a:gd name="T1" fmla="*/ 12 h 448"/>
                <a:gd name="T2" fmla="*/ 195 w 261"/>
                <a:gd name="T3" fmla="*/ 5 h 448"/>
                <a:gd name="T4" fmla="*/ 189 w 261"/>
                <a:gd name="T5" fmla="*/ 0 h 448"/>
                <a:gd name="T6" fmla="*/ 181 w 261"/>
                <a:gd name="T7" fmla="*/ 10 h 448"/>
                <a:gd name="T8" fmla="*/ 153 w 261"/>
                <a:gd name="T9" fmla="*/ 125 h 448"/>
                <a:gd name="T10" fmla="*/ 0 w 261"/>
                <a:gd name="T11" fmla="*/ 262 h 448"/>
                <a:gd name="T12" fmla="*/ 96 w 261"/>
                <a:gd name="T13" fmla="*/ 352 h 448"/>
                <a:gd name="T14" fmla="*/ 84 w 261"/>
                <a:gd name="T15" fmla="*/ 399 h 448"/>
                <a:gd name="T16" fmla="*/ 73 w 261"/>
                <a:gd name="T17" fmla="*/ 443 h 448"/>
                <a:gd name="T18" fmla="*/ 79 w 261"/>
                <a:gd name="T19" fmla="*/ 448 h 448"/>
                <a:gd name="T20" fmla="*/ 84 w 261"/>
                <a:gd name="T21" fmla="*/ 446 h 448"/>
                <a:gd name="T22" fmla="*/ 90 w 261"/>
                <a:gd name="T23" fmla="*/ 426 h 448"/>
                <a:gd name="T24" fmla="*/ 109 w 261"/>
                <a:gd name="T25" fmla="*/ 352 h 448"/>
                <a:gd name="T26" fmla="*/ 261 w 261"/>
                <a:gd name="T27" fmla="*/ 216 h 448"/>
                <a:gd name="T28" fmla="*/ 166 w 261"/>
                <a:gd name="T29" fmla="*/ 125 h 448"/>
                <a:gd name="T30" fmla="*/ 193 w 261"/>
                <a:gd name="T31" fmla="*/ 12 h 448"/>
                <a:gd name="T32" fmla="*/ 98 w 261"/>
                <a:gd name="T33" fmla="*/ 341 h 448"/>
                <a:gd name="T34" fmla="*/ 32 w 261"/>
                <a:gd name="T35" fmla="*/ 272 h 448"/>
                <a:gd name="T36" fmla="*/ 150 w 261"/>
                <a:gd name="T37" fmla="*/ 136 h 448"/>
                <a:gd name="T38" fmla="*/ 98 w 261"/>
                <a:gd name="T39" fmla="*/ 341 h 448"/>
                <a:gd name="T40" fmla="*/ 163 w 261"/>
                <a:gd name="T41" fmla="*/ 136 h 448"/>
                <a:gd name="T42" fmla="*/ 229 w 261"/>
                <a:gd name="T43" fmla="*/ 205 h 448"/>
                <a:gd name="T44" fmla="*/ 111 w 261"/>
                <a:gd name="T45" fmla="*/ 341 h 448"/>
                <a:gd name="T46" fmla="*/ 163 w 261"/>
                <a:gd name="T47" fmla="*/ 13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8">
                  <a:moveTo>
                    <a:pt x="193" y="12"/>
                  </a:moveTo>
                  <a:cubicBezTo>
                    <a:pt x="193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3" y="2"/>
                    <a:pt x="181" y="10"/>
                  </a:cubicBezTo>
                  <a:lnTo>
                    <a:pt x="153" y="125"/>
                  </a:lnTo>
                  <a:cubicBezTo>
                    <a:pt x="73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8" y="384"/>
                    <a:pt x="84" y="399"/>
                  </a:cubicBezTo>
                  <a:cubicBezTo>
                    <a:pt x="78" y="422"/>
                    <a:pt x="73" y="441"/>
                    <a:pt x="73" y="443"/>
                  </a:cubicBezTo>
                  <a:cubicBezTo>
                    <a:pt x="73" y="448"/>
                    <a:pt x="77" y="448"/>
                    <a:pt x="79" y="448"/>
                  </a:cubicBezTo>
                  <a:cubicBezTo>
                    <a:pt x="82" y="448"/>
                    <a:pt x="83" y="448"/>
                    <a:pt x="84" y="446"/>
                  </a:cubicBezTo>
                  <a:cubicBezTo>
                    <a:pt x="85" y="445"/>
                    <a:pt x="88" y="433"/>
                    <a:pt x="90" y="426"/>
                  </a:cubicBezTo>
                  <a:lnTo>
                    <a:pt x="109" y="352"/>
                  </a:lnTo>
                  <a:cubicBezTo>
                    <a:pt x="189" y="350"/>
                    <a:pt x="261" y="282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3" y="12"/>
                  </a:lnTo>
                  <a:close/>
                  <a:moveTo>
                    <a:pt x="98" y="341"/>
                  </a:moveTo>
                  <a:cubicBezTo>
                    <a:pt x="68" y="340"/>
                    <a:pt x="32" y="322"/>
                    <a:pt x="32" y="272"/>
                  </a:cubicBezTo>
                  <a:cubicBezTo>
                    <a:pt x="32" y="213"/>
                    <a:pt x="75" y="143"/>
                    <a:pt x="150" y="136"/>
                  </a:cubicBezTo>
                  <a:lnTo>
                    <a:pt x="98" y="341"/>
                  </a:lnTo>
                  <a:close/>
                  <a:moveTo>
                    <a:pt x="163" y="136"/>
                  </a:moveTo>
                  <a:cubicBezTo>
                    <a:pt x="200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1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71" name="コンテンツ プレースホルダー 6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28" y="1412776"/>
            <a:ext cx="1774100" cy="30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30312"/>
  <p:tag name="ORIGINALWIDTH" val="132.4606"/>
  <p:tag name="LATEXADDIN" val="\documentclass{article}&#10;\usepackage{amsmath}&#10;\pagestyle{empty}&#10;\begin{document}&#10;&#10;&#10;\begin{align}&#10;  \frac{\partial u}{\partial t} &#10;  + u \frac{1}{a\cos\phi} \frac{\partial u}{\partial \lambda} &#10;  + v \frac{1}{a} \frac{\partial u}{\partial \phi} &#10;  + w \frac{\partial u}{\partial z} &#10;  - \frac{uv\tan\phi}{a} &#10;  - 2\Omega\sin\phi v&#10;  &amp;= - \frac{1}{\rho}\frac{1}{a\cos\phi} \frac{\partial p}{\partial \lambda}&#10;     + F_\lambda&#10;  \nonumber&#10;\end{align}&#10;&#10;\end{document}&#10;"/>
  <p:tag name="IGUANATEXSIZE" val="20"/>
  <p:tag name="IGUANATEXCURSOR" val="434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08967"/>
  <p:tag name="ORIGINALWIDTH" val="1.644514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648485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8.218187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5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2.545462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5462"/>
  <p:tag name="ORIGINALWIDTH" val="2.569696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6.496968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26741"/>
  <p:tag name="ORIGINALWIDTH" val="0.4111285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2.763636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50303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769704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47879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696969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6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613"/>
  <p:tag name="ORIGINALWIDTH" val="2.012128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13"/>
  <p:tag name="ORIGINALWIDTH" val="3.199999"/>
  <p:tag name="LATEXADDIN" val="\documentclass{article}&#10;\usepackage{amsmath}&#10;\pagestyle{empty}&#10;\begin{document}&#10;&#10;&#10;\begin{align}&#10;  m &amp;= ua\cos\phi + \Omega a^2\cos^2\phi&#10;  \nonumber&#10;\end{align}&#10;&#10;\end{document}&#10;"/>
  <p:tag name="IGUANATEXSIZE" val="20"/>
  <p:tag name="IGUANATEXCURSOR" val="103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18182"/>
  <p:tag name="ORIGINALWIDTH" val="2.61818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13"/>
  <p:tag name="ORIGINALWIDTH" val="2.012128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30153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13"/>
  <p:tag name="ORIGINALWIDTH" val="1.793939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478795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745454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260606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57"/>
  <p:tag name="ORIGINALWIDTH" val="2.036363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25"/>
  <p:tag name="ORIGINALWIDTH" val="2.618181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264"/>
  <p:tag name="ORIGINALWIDTH" val="2.472726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13"/>
  <p:tag name="ORIGINALWIDTH" val="1.793939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0598"/>
  <p:tag name="ORIGINALWIDTH" val="1.21212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50303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71253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721219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284856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0598"/>
  <p:tag name="ORIGINALWIDTH" val="1.212121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57"/>
  <p:tag name="ORIGINALWIDTH" val="2.036363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LATEXADDIN" val="\documentclass{article}&#10;\usepackage{amsmath}&#10;\pagestyle{empty}&#10;\begin{document}&#10;&#10;&#10;\begin{align}&#10;  \frac{\partial}{\partial t} \left( \rho m \right)&#10;  + \frac{1}{a\cos\phi} \frac{\partial}{\partial \lambda} \left( \rho m u \right)&#10;  + \frac{1}{a\cos\phi} \frac{\partial u}{\partial \phi} \left( \rho m v \right)&#10;  + \frac{\partial u}{\partial z} \left( \rho m w \right)&#10;  &amp;= - \frac{\partial p}{\partial \lambda}&#10;     + \rho F_\lambda a\cos\phi&#10;  \nonumber&#10;\end{align}&#10;&#10;\end{document}&#10;"/>
  <p:tag name="IGUANATEXSIZE" val="20"/>
  <p:tag name="IGUANATEXCURSOR" val="4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660613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1.163636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4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45461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260606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0.76363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769704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478795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696969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6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848"/>
  <p:tag name="ORIGINALWIDTH" val="2.012128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412379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509089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1.890908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4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987878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69696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71253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260606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0.76363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769704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454545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696969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6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848"/>
  <p:tag name="ORIGINALWIDTH" val="2.012128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987878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53334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848"/>
  <p:tag name="ORIGINALWIDTH" val="2.036363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4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696969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69696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963643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165702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60604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624249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793939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75764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2.545461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1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5462"/>
  <p:tag name="ORIGINALWIDTH" val="2.545461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22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71253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2.012128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84855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1.915158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69696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2.763635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50303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769704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33339"/>
  <p:tag name="ORIGINALWIDTH" val="136.2909"/>
  <p:tag name="LATEXADDIN" val="\documentclass{article}&#10;\usepackage{amsmath}&#10;\pagestyle{empty}&#10;\begin{document}&#10;&#10;&#10;\begin{align}&#10;  \frac{\partial}{\partial t} \left( \rho m \right)&#10;  + \frac{1}{a\cos\phi} \frac{\partial}{\partial \lambda} \left( \rho m u \right)&#10;  + \frac{1}{a\cos\phi} \frac{\partial u}{\partial \phi} \left( \rho m v \right)&#10;  + \frac{\partial u}{\partial z} \left( \rho m w \right)&#10;  &amp;= - \frac{\partial p}{\partial \lambda}&#10;     + \rho F_\lambda a\cos\phi&#10;  \nonumber&#10;\end{align}&#10;&#10;\end{document}&#10;"/>
  <p:tag name="IGUANATEXSIZE" val="20"/>
  <p:tag name="IGUANATEXCURSOR" val="4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7867"/>
  <p:tag name="ORIGINALWIDTH" val="1.973417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478795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69696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6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60613"/>
  <p:tag name="ORIGINALWIDTH" val="2.012128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36364"/>
  <p:tag name="LATEXADDIN" val="\documentclass{article}&#10;\usepackage{amsmath}&#10;\pagestyle{empty}&#10;\begin{document}&#10;&#10;&#10;\begin{align}&#10;  \frac{\partial u}{\partial t} &#10;  + u \frac{1}{a\cos\phi} \frac{\partial u}{\partial \lambda} &#10;  + v \frac{1}{a} \frac{\partial u}{\partial \phi} &#10;  + w \frac{\partial u}{\partial z} &#10;  - \frac{uv\tan\phi}{a} &#10;  - 2\Omega\sin\phi v&#10;  &amp;= - \frac{1}{\rho}\frac{1}{a\cos\phi} \frac{\partial p}{\partial \lambda}&#10;     + F_\lambda&#10;  \nonumber&#10;\end{align}&#10;&#10;\end{document}&#10;"/>
  <p:tag name="IGUANATEXSIZE" val="20"/>
  <p:tag name="IGUANATEXCURSOR" val="434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87879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60606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36364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2"/>
  <p:tag name="ORIGINALWIDTH" val="1.187886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2.545462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87879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1.28485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0.7394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5"/>
  <p:tag name="ORIGINALWIDTH" val="1.769705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454545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69697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260606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9099"/>
  <p:tag name="ORIGINALWIDTH" val="2.012129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36364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63644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7867"/>
  <p:tag name="ORIGINALWIDTH" val="1.68564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84856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36364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1"/>
  <p:tag name="ORIGINALWIDTH" val="1.890909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2.545462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672735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1.260606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036364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5"/>
  <p:tag name="ORIGINALWIDTH" val="1.769705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12129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63644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53334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12129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9099"/>
  <p:tag name="ORIGINALWIDTH" val="2.012129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2.545462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2.545462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1212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63644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60606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12129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5"/>
  <p:tag name="ORIGINALWIDTH" val="1.62425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7867"/>
  <p:tag name="ORIGINALWIDTH" val="2.548996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23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987879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672735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9697"/>
  <p:tag name="ORIGINALWIDTH" val="1.212121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90909"/>
  <p:tag name="ORIGINALWIDTH" val="1.745455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9"/>
  <p:tag name="ORIGINALWIDTH" val="1.939394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9099"/>
  <p:tag name="ORIGINALWIDTH" val="2.012129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3.3091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5"/>
  <p:tag name="ORIGINALWIDTH" val="1.745455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23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85641"/>
  <p:tag name="ORIGINALWIDTH" val="0.4111285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1.55151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1"/>
  <p:tag name="ORIGINALWIDTH" val="2.424242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90909"/>
  <p:tag name="ORIGINALWIDTH" val="1.236371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7"/>
  <p:tag name="ORIGINALWIDTH" val="0.8242424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9"/>
  <p:tag name="ORIGINALWIDTH" val="1.939394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9099"/>
  <p:tag name="ORIGINALWIDTH" val="2.036364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69697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96972"/>
  <p:tag name="ORIGINALWIDTH" val="2.569697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23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1.28485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412379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.987879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7"/>
  <p:tag name="ORIGINALWIDTH" val="1.818189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1.260606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0.7394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5"/>
  <p:tag name="ORIGINALWIDTH" val="1.769705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454545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69697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5"/>
  <p:tag name="ORIGINALWIDTH" val="1.260606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9099"/>
  <p:tag name="ORIGINALWIDTH" val="2.036364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1212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30157"/>
  <p:tag name="ORIGINALWIDTH" val="3.330153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2"/>
  <p:tag name="ORIGINALWIDTH" val="2.012129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84856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0311"/>
  <p:tag name="ORIGINALWIDTH" val="2.036364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1"/>
  <p:tag name="ORIGINALWIDTH" val="1.915159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2"/>
  <p:tag name="ORIGINALWIDTH" val="2.569697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7"/>
  <p:tag name="ORIGINALWIDTH" val="2.739402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4"/>
  <p:tag name="ORIGINALWIDTH" val="1.478796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3638"/>
  <p:tag name="ORIGINALWIDTH" val="62.37576"/>
  <p:tag name="LATEXADDIN" val="\documentclass{article}&#10;\usepackage{amsmath}&#10;\pagestyle{empty}&#10;\begin{document}&#10;&#10;&#10;\begin{align}&#10;  \frac{d \overline{m} }{d t} &#10;  &amp;= \frac{\overline{ \rho F_\lambda }}{\overline{\rho}} a\cos\phi&#10;  - \frac{1}{\overline{\rho}} \frac{\partial}{\partial t} \left( \overline{\rho' m'} \right)&#10;  + \cdots&#10;  \nonumber&#10;\end{align}&#10;&#10;\end{document}&#10;"/>
  <p:tag name="IGUANATEXSIZE" val="20"/>
  <p:tag name="IGUANATEXCURSOR" val="165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764"/>
  <p:tag name="ORIGINALWIDTH" val="43.39392"/>
  <p:tag name="LATEXADDIN" val="\documentclass{article}&#10;\usepackage{amsmath}&#10;\pagestyle{empty}&#10;\begin{document}&#10;&#10;&#10;\begin{align}&#10;  \overline{m} &amp;= \overline{u}a\cos\phi + \Omega a^2\cos^2\phi&#10;  \nonumber&#10;\end{align}&#10;&#10;\end{document}&#10;"/>
  <p:tag name="IGUANATEXSIZE" val="20"/>
  <p:tag name="IGUANATEXCURSOR" val="141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939394"/>
  <p:tag name="ORIGINALWIDTH" val="3.418188"/>
  <p:tag name="LATEXADDIN" val="\documentclass{article}&#10;\usepackage{amsmath}&#10;\pagestyle{empty}&#10;\begin{document}&#10;&#10;&#10;\begin{align}&#10;  \overline{m} &amp;= \overline{u}a\cos\phi + \Omega a^2\cos^2\phi&#10;  \nonumber&#10;\end{align}&#10;&#10;\end{document}&#10;"/>
  <p:tag name="IGUANATEXSIZE" val="20"/>
  <p:tag name="IGUANATEXCURSOR" val="141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28"/>
  <p:tag name="ORIGINALWIDTH" val="3.175764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18182"/>
  <p:tag name="ORIGINALWIDTH" val="2.569696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939394"/>
  <p:tag name="ORIGINALWIDTH" val="2.230302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28"/>
  <p:tag name="ORIGINALWIDTH" val="1.987878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28"/>
  <p:tag name="ORIGINALWIDTH" val="1.769704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478795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721219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260606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57"/>
  <p:tag name="ORIGINALWIDTH" val="2.036363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569696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371253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28"/>
  <p:tag name="ORIGINALWIDTH" val="2.44849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12128"/>
  <p:tag name="ORIGINALWIDTH" val="1.769704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0613"/>
  <p:tag name="ORIGINALWIDTH" val="1.187886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478795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721219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284856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60613"/>
  <p:tag name="ORIGINALWIDTH" val="1.212121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75757"/>
  <p:tag name="ORIGINALWIDTH" val="2.036363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1.866674"/>
  <p:tag name="LATEXADDIN" val="\documentclass{article}&#10;\usepackage{amsmath}&#10;\pagestyle{empty}&#10;\begin{document}&#10;&#10;&#10;\begin{align}&#10;  \frac{d \overline{m} }{d t} &#10;  &amp;= \frac{\overline{ \rho F_\lambda }}{\overline{\rho}} a\cos\phi&#10;  - \frac{1}{\overline{\rho}} \frac{\partial}{\partial t} \left( \overline{\rho' m'} \right)&#10;  + \cdots&#10;  \nonumber&#10;\end{align}&#10;&#10;\end{document}&#10;"/>
  <p:tag name="IGUANATEXSIZE" val="20"/>
  <p:tag name="IGUANATEXCURSOR" val="165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418189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749"/>
  <p:tag name="ORIGINALWIDTH" val="43.56363"/>
  <p:tag name="LATEXADDIN" val="\documentclass{article}&#10;\usepackage{amsmath}&#10;\pagestyle{empty}&#10;\begin{document}&#10;&#10;&#10;\begin{align}&#10;  m &amp;= ua\cos\phi + \Omega a^2\cos^2\phi&#10;  \nonumber&#10;\end{align}&#10;&#10;\end{document}&#10;"/>
  <p:tag name="IGUANATEXSIZE" val="20"/>
  <p:tag name="IGUANATEXCURSOR" val="103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9031"/>
  <p:tag name="ORIGINALWIDTH" val="3.330153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3.175765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5.430303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1.842424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1.212121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696967"/>
  <p:tag name="ORIGINALWIDTH" val="2.593947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6.545454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5151"/>
  <p:tag name="ORIGINALWIDTH" val="1.818189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1212"/>
  <p:tag name="ORIGINALWIDTH" val="2.787886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36363"/>
  <p:tag name="ORIGINALWIDTH" val="1.50303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6.545454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012129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818189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76970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90909"/>
  <p:tag name="ORIGINALWIDTH" val="1.478795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90909"/>
  <p:tag name="ORIGINALWIDTH" val="1.72122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90909"/>
  <p:tag name="ORIGINALWIDTH" val="1.260606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33332"/>
  <p:tag name="ORIGINALWIDTH" val="2.036363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22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6"/>
  <p:tag name="ORIGINALWIDTH" val="1.284856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012129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494605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012129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842424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4545"/>
  <p:tag name="ORIGINALWIDTH" val="2.036363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660614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4545"/>
  <p:tag name="ORIGINALWIDTH" val="2.036363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1.187886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9703"/>
  <p:tag name="ORIGINALWIDTH" val="0.99394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7.587885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842424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303"/>
  <p:tag name="ORIGINALWIDTH" val="0.6787878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247928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3.175765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303"/>
  <p:tag name="ORIGINALWIDTH" val="0.6787878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9703"/>
  <p:tag name="ORIGINALWIDTH" val="0.993947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6"/>
  <p:tag name="ORIGINALWIDTH" val="2.593947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63635"/>
  <p:tag name="ORIGINALWIDTH" val="0.4121288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63635"/>
  <p:tag name="ORIGINALWIDTH" val="0.4121288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63635"/>
  <p:tag name="ORIGINALWIDTH" val="0.4121288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1212"/>
  <p:tag name="ORIGINALWIDTH" val="138.4726"/>
  <p:tag name="LATEXADDIN" val="\documentclass{article}&#10;\usepackage{amsmath}&#10;\pagestyle{empty}&#10;\begin{document}&#10;&#10;&#10;\begin{align}&#10;  M &amp;= &#10;    \frac{1}{4\pi}&#10;    \int_0^{2\pi} \int_{-\frac{\pi}{2}}^{\frac{\pi}{2}} \int_{z_s}^\infty&#10;      \rho m \cos\phi dz d\phi d\lambda&#10;     = &#10;    M_r + M_p&#10;  \nonumber&#10;\\&#10;  M_r &amp;= &#10;    \frac{1}{4\pi}&#10;    \int_0^{2\pi} \int_{-\frac{\pi}{2}}^{\frac{\pi}{2}} \int_{z_s}^\infty&#10;      \rho m_r \cos\phi dz d\phi d\lambda, &#10;  M_p =&#10;    \frac{1}{4\pi}&#10;    \int_0^{2\pi} \int_{-\frac{\pi}{2}}^{\frac{\pi}{2}} \int_{z_s}^\infty&#10;      \rho m_p \cos\phi dz d\phi d\lambda &#10;  \nonumber&#10;\\&#10;  m &amp;= m_r + m_p = ua\cos\phi + \Omega a^2\cos^2\phi&#10;  \nonumber&#10;\end{align}&#10;&#10;\end{document}&#10;"/>
  <p:tag name="IGUANATEXSIZE" val="20"/>
  <p:tag name="IGUANATEXCURSOR" val="427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483"/>
  <p:tag name="ORIGINALWIDTH" val="11.3212"/>
  <p:tag name="LATEXADDIN" val="\documentclass{article}&#10;\usepackage{amsmath}&#10;\pagestyle{empty}&#10;\begin{document}&#10;&#10;&#10;\begin{align}&#10;  M / M_p  \nonumber&#10;\end{align}&#10;&#10;\end{document}&#10;"/>
  <p:tag name="IGUANATEXSIZE" val="20"/>
  <p:tag name="IGUANATEXCURSOR" val="103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9999"/>
  <p:tag name="ORIGINALWIDTH" val="4.072721"/>
  <p:tag name="LATEXADDIN" val="\documentclass{article}&#10;\usepackage{amsmath}&#10;\pagestyle{empty}&#10;\begin{document}&#10;&#10;&#10;\begin{align}&#10;  M / M_p  \nonumber&#10;\end{align}&#10;&#10;\end{document}&#10;"/>
  <p:tag name="IGUANATEXSIZE" val="20"/>
  <p:tag name="IGUANATEXCURSOR" val="103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1257"/>
  <p:tag name="ORIGINALWIDTH" val="3.494605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8794"/>
  <p:tag name="ORIGINALWIDTH" val="1.575763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9999"/>
  <p:tag name="ORIGINALWIDTH" val="4.072721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084848"/>
  <p:tag name="ORIGINALWIDTH" val="1.599998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3.830299"/>
  <p:tag name="LATEXADDIN" val="\documentclass{article}&#10;\usepackage{amsmath}&#10;\pagestyle{empty}&#10;\begin{document}&#10;&#10;&#10;\begin{align}&#10;  M &amp;= &#10;    \frac{1}{4\pi}&#10;    \int_0^{2\pi} \int_{-\frac{\pi}{2}}^{\frac{\pi}{2}} \int_{z_s}^\infty&#10;      \rho m \cos\phi dz d\phi d\lambda&#10;     = &#10;    M_r + M_p&#10;  \nonumber&#10;\\&#10;  M_r &amp;= &#10;    \frac{1}{4\pi}&#10;    \int_0^{2\pi} \int_{-\frac{\pi}{2}}^{\frac{\pi}{2}} \int_{z_s}^\infty&#10;      \rho m_r \cos\phi dz d\phi d\lambda, &#10;  M_p =&#10;    \frac{1}{4\pi}&#10;    \int_0^{2\pi} \int_{-\frac{\pi}{2}}^{\frac{\pi}{2}} \int_{z_s}^\infty&#10;      \rho m_p \cos\phi dz d\phi d\lambda &#10;  \nonumber&#10;\\&#10;  m &amp;= m_r + m_p = ua\cos\phi + \Omega a^2\cos^2\phi&#10;  \nonumber&#10;\end{align}&#10;&#10;\end{document}&#10;"/>
  <p:tag name="IGUANATEXSIZE" val="20"/>
  <p:tag name="IGUANATEXCURSOR" val="427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4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26060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4.242427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1.696968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21219"/>
  <p:tag name="ORIGINALWIDTH" val="2.084846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371253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187885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12121"/>
  <p:tag name="ORIGINALWIDTH" val="1.624248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5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2727"/>
  <p:tag name="ORIGINALWIDTH" val="1.309089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1.672733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84856"/>
  <p:tag name="ORIGINALWIDTH" val="0.9454612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212197"/>
  <p:tag name="ORIGINALWIDTH" val="1.818187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484922"/>
  <p:tag name="ORIGINALWIDTH" val="1.284855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212197"/>
  <p:tag name="ORIGINALWIDTH" val="1.672733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07899"/>
  <p:tag name="ORIGINALWIDTH" val="2.01454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0909"/>
  <p:tag name="ORIGINALWIDTH" val="0.9696959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60606"/>
  <p:tag name="ORIGINALWIDTH" val="2.642429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3637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69771"/>
  <p:tag name="ORIGINALWIDTH" val="0.8484916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1.818187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3.151512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478794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96968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260605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161"/>
  <p:tag name="ORIGINALWIDTH" val="0.4522543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12126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1.624248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12126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5"/>
  <p:tag name="ORIGINALWIDTH" val="1.91515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45459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3.854549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60605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0125"/>
  <p:tag name="ORIGINALWIDTH" val="1.850091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2.569694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3.878783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503029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3.854549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60605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4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260605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4.242427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1.696968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2.08484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161"/>
  <p:tag name="ORIGINALWIDTH" val="0.4522543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187885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12121"/>
  <p:tag name="ORIGINALWIDTH" val="1.624248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5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484922"/>
  <p:tag name="ORIGINALWIDTH" val="1.309089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1.672733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0909"/>
  <p:tag name="ORIGINALWIDTH" val="0.9454612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1.818187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2727"/>
  <p:tag name="ORIGINALWIDTH" val="1.28485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33339"/>
  <p:tag name="ORIGINALWIDTH" val="90.27879"/>
  <p:tag name="LATEXADDIN" val="\documentclass{article}&#10;\usepackage{amsmath}&#10;\pagestyle{empty}&#10;\begin{document}&#10;&#10;&#10;\begin{align}&#10;  \frac{\partial}{\partial t} \left( \overline{ \rho m } \right)&#10;  + \frac{1}{a\cos\phi} \frac{\partial u}{\partial \phi} \left( \overline{ \rho m v } \right)&#10;  + \frac{\partial u}{\partial z} \left( \overline{ \rho m w } \right)&#10;  &amp;= \overline{ \rho F_\lambda } a\cos\phi&#10;  \nonumber&#10;\end{align}&#10;&#10;\end{document}&#10;"/>
  <p:tag name="IGUANATEXSIZE" val="20"/>
  <p:tag name="IGUANATEXCURSOR" val="358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95676"/>
  <p:tag name="ORIGINALWIDTH" val="2.466771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212197"/>
  <p:tag name="ORIGINALWIDTH" val="1.672733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0909"/>
  <p:tag name="ORIGINALWIDTH" val="0.9696959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2.642429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3637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69771"/>
  <p:tag name="ORIGINALWIDTH" val="0.8484916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9696"/>
  <p:tag name="ORIGINALWIDTH" val="1.818187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3.151512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60605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45454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26741"/>
  <p:tag name="ORIGINALWIDTH" val="0.4111285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21218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260605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12126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1.624248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12126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4242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90907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87886"/>
  <p:tag name="ORIGINALWIDTH" val="0.4606132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7931"/>
  <p:tag name="ORIGINALWIDTH" val="3.330153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3.854549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1.503029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4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260605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4.242427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1.721218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2.06061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393936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187885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12121"/>
  <p:tag name="ORIGINALWIDTH" val="1.624248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89031"/>
  <p:tag name="ORIGINALWIDTH" val="3.083476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3637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484922"/>
  <p:tag name="ORIGINALWIDTH" val="1.28485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1.648483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0909"/>
  <p:tag name="ORIGINALWIDTH" val="0.9696959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1.818187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72727"/>
  <p:tag name="ORIGINALWIDTH" val="1.309089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212197"/>
  <p:tag name="ORIGINALWIDTH" val="1.672733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30909"/>
  <p:tag name="ORIGINALWIDTH" val="0.9454612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27269"/>
  <p:tag name="ORIGINALWIDTH" val="3.418186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161"/>
  <p:tag name="ORIGINALWIDTH" val="0.4522543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2.666664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3637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969771"/>
  <p:tag name="ORIGINALWIDTH" val="0.8484916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69696"/>
  <p:tag name="ORIGINALWIDTH" val="1.818187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3.127277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1.503029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478794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96968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26060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3636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289028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9704"/>
  <p:tag name="ORIGINALWIDTH" val="1.648483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42422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9393"/>
  <p:tag name="ORIGINALWIDTH" val="2.012126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818187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1.915157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3.151512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4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3.151512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260605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71253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2.569694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3.15151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503029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4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987877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69703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478794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96968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260605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5158"/>
  <p:tag name="ORIGINALWIDTH" val="2.03636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51161"/>
  <p:tag name="ORIGINALWIDTH" val="0.4522543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2.569694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63635"/>
  <p:tag name="ORIGINALWIDTH" val="2.42424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45453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187885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478794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96968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260605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187885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15158"/>
  <p:tag name="ORIGINALWIDTH" val="2.012126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29698"/>
  <p:tag name="ORIGINALWIDTH" val="94.0364"/>
  <p:tag name="LATEXADDIN" val="\documentclass{article}&#10;\usepackage{amsmath}&#10;\pagestyle{empty}&#10;\begin{document}&#10;&#10;&#10;\begin{align}&#10;  \frac{dM}{dt}&#10;    &amp;= - \overline{ p(z_s) \frac{\partial z_s}{\partial \lambda} }&#10;       + \overline{ \rho F_\lambda } a \cos\phi&#10;     = - \overline{ p(z_s) \frac{\partial z_s}{\partial \lambda} }&#10;       + \overline{ \tau_\lambda } a \cos\phi&#10;  \nonumber&#10;\\&#10;  F_\lambda &amp;= - \frac{1}{\rho} \frac{\partial \tau_\lambda}{\partial z}&#10;  \nonumber&#10;\end{align}&#10;&#10;&#10;\end{document}&#10;"/>
  <p:tag name="IGUANATEXSIZE" val="20"/>
  <p:tag name="IGUANATEXCURSOR" val="339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2.384545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1"/>
  <p:tag name="ORIGINALWIDTH" val="60.53326"/>
  <p:tag name="LATEXADDIN" val="\documentclass{article}&#10;\usepackage{amsmath}&#10;\pagestyle{empty}&#10;\begin{document}&#10;&#10;&#10;\begin{table}[h]&#10;  \begin{tabular}{lcl}&#10;    $\tau$ &amp; : &amp; 運動量の鉛直方向フラックス \\&#10;  \end{tabular}&#10;\end{table}&#10;&#10;\end{document}&#10;"/>
  <p:tag name="IGUANATEXSIZE" val="20"/>
  <p:tag name="IGUANATEXCURSOR" val="1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9504"/>
  <p:tag name="ORIGINALWIDTH" val="1.882622"/>
  <p:tag name="LATEXADDIN" val="\documentclass{article}&#10;\usepackage{amsmath}&#10;\pagestyle{empty}&#10;\begin{document}&#10;&#10;&#10;\begin{table}[h]&#10;  \begin{tabular}{lcl}&#10;    $\tau$ &amp; : &amp; 運動量の鉛直方向フラックス \\&#10;  \end{tabular}&#10;\end{table}&#10;&#10;\end{document}&#10;"/>
  <p:tag name="IGUANATEXSIZE" val="20"/>
  <p:tag name="IGUANATEXCURSOR" val="1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11578"/>
  <p:tag name="ORIGINALWIDTH" val="0.405486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3.388713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3.359741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8348"/>
  <p:tag name="ORIGINALWIDTH" val="3.359741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4257"/>
  <p:tag name="ORIGINALWIDTH" val="2.896328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475594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243888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18596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371253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2.983227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4257"/>
  <p:tag name="ORIGINALWIDTH" val="2.519814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2862"/>
  <p:tag name="ORIGINALWIDTH" val="2.374989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877"/>
  <p:tag name="ORIGINALWIDTH" val="2.172255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59743"/>
  <p:tag name="ORIGINALWIDTH" val="2.519814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9633"/>
  <p:tag name="ORIGINALWIDTH" val="2.896328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842425"/>
  <p:tag name="LATEXADDIN" val="\documentclass{article}&#10;\usepackage{amsmath}&#10;\pagestyle{empty}&#10;\begin{document}&#10;&#10;&#10;\begin{align}&#10;  \frac{dM}{dt}&#10;    &amp;= - \overline{ p(z_s) \frac{\partial z_s}{\partial \lambda} }&#10;       + \overline{ \rho F_\lambda } a \cos\phi&#10;     = - \overline{ p(z_s) \frac{\partial z_s}{\partial \lambda} }&#10;       + \overline{ \tau_\lambda } a \cos\phi&#10;  \nonumber&#10;\\&#10;  F_\lambda &amp;= - \frac{1}{\rho} \frac{\partial \tau_\lambda}{\partial z}&#10;  \nonumber&#10;\end{align}&#10;&#10;&#10;\end{document}&#10;"/>
  <p:tag name="IGUANATEXSIZE" val="20"/>
  <p:tag name="IGUANATEXCURSOR" val="339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3.87879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6.157578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818175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18769"/>
  <p:tag name="ORIGINALWIDTH" val="59.1203"/>
  <p:tag name="LATEXADDIN" val="\documentclass{article}&#10;\usepackage{amsmath}&#10;\pagestyle{empty}&#10;\begin{document}&#10;&#10;&#10;\begin{table}[h]&#10;  \begin{tabular}{lcl}&#10;    $\lambda, \phi, z$ &amp; : &amp; 経度, 緯度, 高度 \\&#10;    $u,v,w$ &amp; : &amp; 東西, 南北, 鉛直風速 \\&#10;    $p, \rho, \Omega$ &amp; : &amp; 圧力, 密度, 自転角速度 \\&#10;    $a$               &amp; : &amp; 惑星半径 \\&#10;         $F$ &amp; : &amp; 外力 (粘性) \\&#10;  \end{tabular}&#10;\end{table}&#10;&#10;&#10;\end{document}&#10;"/>
  <p:tag name="IGUANATEXSIZE" val="20"/>
  <p:tag name="IGUANATEXCURSOR" val="290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2.960125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1.187872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8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09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5.00606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2.012115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48486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066667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371253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48486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60606"/>
  <p:tag name="ORIGINALWIDTH" val="1.066667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696965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915145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2.569698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6.496973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818175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2.739388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503031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330153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6969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454546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721205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260607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3643"/>
  <p:tag name="ORIGINALWIDTH" val="2.036365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45448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09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5.00606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2.012115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67867"/>
  <p:tag name="ORIGINALWIDTH" val="1.767865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066667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60606"/>
  <p:tag name="ORIGINALWIDTH" val="1.066667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69696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915145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2.545448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85641"/>
  <p:tag name="ORIGINALWIDTH" val="0.4111285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709085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86666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478781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6969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478781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721205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260607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3643"/>
  <p:tag name="ORIGINALWIDTH" val="2.036365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2.763638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503031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30157"/>
  <p:tag name="ORIGINALWIDTH" val="3.371253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5462"/>
  <p:tag name="ORIGINALWIDTH" val="2.569698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2.351509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260607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2.012115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1.818175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86666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478781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963639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6805"/>
  <p:tag name="ORIGINALWIDTH" val="3.247928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29698"/>
  <p:tag name="ORIGINALWIDTH" val="94.0364"/>
  <p:tag name="LATEXADDIN" val="\documentclass{article}&#10;\usepackage{amsmath}&#10;\pagestyle{empty}&#10;\begin{document}&#10;&#10;&#10;\begin{align}&#10;  \frac{dM}{dt}&#10;    &amp;= - \overline{ p(z_s) \frac{\partial z_s}{\partial \lambda} }&#10;       + \overline{ \rho F_\lambda } a \cos\phi&#10;     = - \overline{ p(z_s) \frac{\partial z_s}{\partial \lambda} }&#10;       + \overline{ \tau_\lambda } a \cos\phi&#10;  \nonumber&#10;\\&#10;  F_\lambda &amp;= - \frac{1}{\rho} \frac{\partial \tau_\lambda}{\partial z}&#10;  \nonumber&#10;\end{align}&#10;&#10;&#10;\end{document}&#10;"/>
  <p:tag name="IGUANATEXSIZE" val="20"/>
  <p:tag name="IGUANATEXCURSOR" val="339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1"/>
  <p:tag name="ORIGINALWIDTH" val="60.53326"/>
  <p:tag name="LATEXADDIN" val="\documentclass{article}&#10;\usepackage{amsmath}&#10;\pagestyle{empty}&#10;\begin{document}&#10;&#10;&#10;\begin{table}[h]&#10;  \begin{tabular}{lcl}&#10;    $\tau$ &amp; : &amp; 運動量の鉛直方向フラックス \\&#10;  \end{tabular}&#10;\end{table}&#10;&#10;\end{document}&#10;"/>
  <p:tag name="IGUANATEXSIZE" val="20"/>
  <p:tag name="IGUANATEXCURSOR" val="1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69504"/>
  <p:tag name="ORIGINALWIDTH" val="1.882622"/>
  <p:tag name="LATEXADDIN" val="\documentclass{article}&#10;\usepackage{amsmath}&#10;\pagestyle{empty}&#10;\begin{document}&#10;&#10;&#10;\begin{table}[h]&#10;  \begin{tabular}{lcl}&#10;    $\tau$ &amp; : &amp; 運動量の鉛直方向フラックス \\&#10;  \end{tabular}&#10;\end{table}&#10;&#10;\end{document}&#10;"/>
  <p:tag name="IGUANATEXSIZE" val="20"/>
  <p:tag name="IGUANATEXCURSOR" val="156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11578"/>
  <p:tag name="ORIGINALWIDTH" val="0.405486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3.388713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3.359741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78348"/>
  <p:tag name="ORIGINALWIDTH" val="3.359741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4257"/>
  <p:tag name="ORIGINALWIDTH" val="2.896328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475594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1257"/>
  <p:tag name="ORIGINALWIDTH" val="3.247928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243888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81082"/>
  <p:tag name="ORIGINALWIDTH" val="3.185961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2128"/>
  <p:tag name="ORIGINALWIDTH" val="2.983227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54257"/>
  <p:tag name="ORIGINALWIDTH" val="2.519814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72862"/>
  <p:tag name="ORIGINALWIDTH" val="2.374989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4877"/>
  <p:tag name="ORIGINALWIDTH" val="2.172255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59743"/>
  <p:tag name="ORIGINALWIDTH" val="2.519814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9633"/>
  <p:tag name="ORIGINALWIDTH" val="2.896328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842425"/>
  <p:tag name="LATEXADDIN" val="\documentclass{article}&#10;\usepackage{amsmath}&#10;\pagestyle{empty}&#10;\begin{document}&#10;&#10;&#10;\begin{align}&#10;  \frac{dM}{dt}&#10;    &amp;= - \overline{ p(z_s) \frac{\partial z_s}{\partial \lambda} }&#10;       + \overline{ \rho F_\lambda } a \cos\phi&#10;     = - \overline{ p(z_s) \frac{\partial z_s}{\partial \lambda} }&#10;       + \overline{ \tau_\lambda } a \cos\phi&#10;  \nonumber&#10;\\&#10;  F_\lambda &amp;= - \frac{1}{\rho} \frac{\partial \tau_\lambda}{\partial z}&#10;  \nonumber&#10;\end{align}&#10;&#10;&#10;\end{document}&#10;"/>
  <p:tag name="IGUANATEXSIZE" val="20"/>
  <p:tag name="IGUANATEXCURSOR" val="339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3.87879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53482"/>
  <p:tag name="ORIGINALWIDTH" val="3.453479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6.157578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818175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1.187872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69698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09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5.00606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2.012115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48486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06666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1345"/>
  <p:tag name="ORIGINALWIDTH" val="2.754574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48486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60606"/>
  <p:tag name="ORIGINALWIDTH" val="1.066667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696965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91514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2.569698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6.496973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818175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95676"/>
  <p:tag name="ORIGINALWIDTH" val="1.932317"/>
  <p:tag name="LATEXADDIN" val="\documentclass{article}&#10;\usepackage{amsmath}&#10;\pagestyle{empty}&#10;\begin{document}&#10;&#10;&#10;\begin{table}[h]&#10;  \begin{tabular}{lcl}&#10;    $\lambda, \phi, z$ &amp; : &amp; 経度, 緯度, 高度 \\&#10;    $u,v,w$ &amp; : &amp; 東西, 南北, 鉛直風速 \\&#10;    $p, \rho, \Omega$ &amp; : &amp; 圧力, 密度, 自転角速度 \\&#10;    $a$               &amp; : &amp; 惑星半径 \\&#10;         $F$ &amp; : &amp; 外力 (粘性) \\&#10;  \end{tabular}&#10;\end{table}&#10;&#10;&#10;\end{document}&#10;"/>
  <p:tag name="IGUANATEXSIZE" val="20"/>
  <p:tag name="IGUANATEXCURSOR" val="290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26741"/>
  <p:tag name="ORIGINALWIDTH" val="0.4111285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2.739388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503031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6969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454546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721205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260607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3643"/>
  <p:tag name="ORIGINALWIDTH" val="2.036365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12118"/>
  <p:tag name="ORIGINALWIDTH" val="2.545448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2.351509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5.00606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1257"/>
  <p:tag name="ORIGINALWIDTH" val="3.412379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21211"/>
  <p:tag name="ORIGINALWIDTH" val="2.012115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36371"/>
  <p:tag name="ORIGINALWIDTH" val="1.066667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51522"/>
  <p:tag name="ORIGINALWIDTH" val="0.8969625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260606"/>
  <p:tag name="ORIGINALWIDTH" val="1.066667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696965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30157"/>
  <p:tag name="ORIGINALWIDTH" val="3.083476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87886"/>
  <p:tag name="ORIGINALWIDTH" val="1.915145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42431"/>
  <p:tag name="ORIGINALWIDTH" val="2.545448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709085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86666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47878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76969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478781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721205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18189"/>
  <p:tag name="ORIGINALWIDTH" val="1.260607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3643"/>
  <p:tag name="ORIGINALWIDTH" val="2.036365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7963"/>
  <p:tag name="ORIGINALWIDTH" val="0.9044826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66666"/>
  <p:tag name="ORIGINALWIDTH" val="2.763638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503031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5462"/>
  <p:tag name="ORIGINALWIDTH" val="2.569698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2.351509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18181"/>
  <p:tag name="ORIGINALWIDTH" val="1.260607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2.012115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1.818175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909"/>
  <p:tag name="ORIGINALWIDTH" val="2.036365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45454"/>
  <p:tag name="ORIGINALWIDTH" val="1.86666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939393"/>
  <p:tag name="ORIGINALWIDTH" val="1.47878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1257"/>
  <p:tag name="ORIGINALWIDTH" val="3.453479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454545"/>
  <p:tag name="ORIGINALWIDTH" val="5.963639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3334"/>
  <p:tag name="ORIGINALWIDTH" val="2.03636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939"/>
  <p:tag name="ORIGINALWIDTH" val="1.624236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12382"/>
  <p:tag name="ORIGINALWIDTH" val="3.412379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987963"/>
  <p:tag name="ORIGINALWIDTH" val="0.9044826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LATEXADDIN" val="\documentclass{article}&#10;\usepackage{amsmath}&#10;\pagestyle{empty}&#10;\begin{document}&#10;&#10;&#10;\begin{align}&#10;  \frac{\partial}{\partial t} \left( \overline{ \rho m } \right)&#10;  + \frac{1}{a\cos\phi} \frac{\partial u}{\partial \phi} \left( \overline{ \rho m v } \right)&#10;  + \frac{\partial u}{\partial z} \left( \overline{ \rho m w } \right)&#10;  &amp;= \overline{ \rho F_\lambda } a\cos\phi&#10;  \nonumber&#10;\end{align}&#10;&#10;\end{document}&#10;"/>
  <p:tag name="IGUANATEXSIZE" val="20"/>
  <p:tag name="IGUANATEXCURSOR" val="358"/>
  <p:tag name="TRANSPARENCY" val="True"/>
  <p:tag name="FILENAME" val=""/>
  <p:tag name="LATEXENGINEID" val="4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3.660613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93946"/>
  <p:tag name="ORIGINALWIDTH" val="1.187886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5.381817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69696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1.284856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10.7636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769704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35708"/>
  <p:tag name="ORIGINALWIDTH" val="2.014543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478795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721219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66674"/>
  <p:tag name="ORIGINALWIDTH" val="1.260606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848"/>
  <p:tag name="ORIGINALWIDTH" val="2.01212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987878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557575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36363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4848"/>
  <p:tag name="ORIGINALWIDTH" val="2.012128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192287"/>
  <p:tag name="ORIGINALWIDTH" val="0.4522543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7.369696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90916"/>
  <p:tag name="ORIGINALWIDTH" val="1.818189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3.151515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696969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6977"/>
  <p:tag name="ORIGINALWIDTH" val="0.896977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739401"/>
  <p:tag name="ORIGINALWIDTH" val="2.569696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42424"/>
  <p:tag name="ORIGINALWIDTH" val="1.987878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1697046"/>
  <p:tag name="ORIGINALWIDTH" val="4.484856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606"/>
  <p:tag name="ORIGINALWIDTH" val="2.012128"/>
  <p:tag name="EMFCHILD" val="True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1305</Words>
  <Application>Microsoft Office PowerPoint</Application>
  <PresentationFormat>画面に合わせる (4:3)</PresentationFormat>
  <Paragraphs>272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Symbol</vt:lpstr>
      <vt:lpstr>Verdana</vt:lpstr>
      <vt:lpstr>Office テーマ</vt:lpstr>
      <vt:lpstr>DCPAM で計算された 金星大気大循環の平均場</vt:lpstr>
      <vt:lpstr>目次</vt:lpstr>
      <vt:lpstr>はじめに</vt:lpstr>
      <vt:lpstr>金星の基本パラメータ</vt:lpstr>
      <vt:lpstr>金星大気の特徴</vt:lpstr>
      <vt:lpstr>金星大気中の東西風</vt:lpstr>
      <vt:lpstr>金星大気中の東西風</vt:lpstr>
      <vt:lpstr>大気の角運動量 1</vt:lpstr>
      <vt:lpstr>大気の角運動量 2</vt:lpstr>
      <vt:lpstr>研究の目的</vt:lpstr>
      <vt:lpstr>モデルの概要と実験設定</vt:lpstr>
      <vt:lpstr>モデルの概要</vt:lpstr>
      <vt:lpstr>実験設定</vt:lpstr>
      <vt:lpstr>地形の起伏</vt:lpstr>
      <vt:lpstr>実験結果⓪ スピンアップ</vt:lpstr>
      <vt:lpstr>全球平均絶対角運動量の時間発展</vt:lpstr>
      <vt:lpstr>全球平均角運動量の収支 1</vt:lpstr>
      <vt:lpstr>全球平均角運動量の収支 2</vt:lpstr>
      <vt:lpstr>実験結果① 観測結果との比較</vt:lpstr>
      <vt:lpstr>VIRA との比較: 温度分布</vt:lpstr>
      <vt:lpstr>VIRA との比較: 安定度</vt:lpstr>
      <vt:lpstr>観測との比較: 東西風の高度分布</vt:lpstr>
      <vt:lpstr>観測との比較: 東西風の緯度分布</vt:lpstr>
      <vt:lpstr>金星大気中の東西風</vt:lpstr>
      <vt:lpstr>実験結果② 地球との比較 (東西平均場)</vt:lpstr>
      <vt:lpstr>温度</vt:lpstr>
      <vt:lpstr>全球平均からの差</vt:lpstr>
      <vt:lpstr>東西風</vt:lpstr>
      <vt:lpstr>絶対, 相対角運動量</vt:lpstr>
      <vt:lpstr>質量流線関数</vt:lpstr>
      <vt:lpstr>まとめ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タイトル未定</dc:title>
  <dc:creator>yot</dc:creator>
  <cp:lastModifiedBy>yot</cp:lastModifiedBy>
  <cp:revision>300</cp:revision>
  <cp:lastPrinted>2018-11-07T10:34:17Z</cp:lastPrinted>
  <dcterms:created xsi:type="dcterms:W3CDTF">2018-11-02T06:49:40Z</dcterms:created>
  <dcterms:modified xsi:type="dcterms:W3CDTF">2019-01-18T03:47:21Z</dcterms:modified>
</cp:coreProperties>
</file>