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
  </p:notesMasterIdLst>
  <p:sldIdLst>
    <p:sldId id="257" r:id="rId2"/>
    <p:sldId id="303" r:id="rId3"/>
    <p:sldId id="305" r:id="rId4"/>
    <p:sldId id="29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6451E8-D357-4F69-8389-617FCBC82AC0}" v="73" dt="2023-01-23T04:56:48.07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岡田 陸" userId="e4191a97c80654fe" providerId="LiveId" clId="{286451E8-D357-4F69-8389-617FCBC82AC0}"/>
    <pc:docChg chg="undo redo custSel addSld delSld modSld sldOrd addSection delSection modSection">
      <pc:chgData name="岡田 陸" userId="e4191a97c80654fe" providerId="LiveId" clId="{286451E8-D357-4F69-8389-617FCBC82AC0}" dt="2023-01-24T14:56:47.310" v="2621" actId="20577"/>
      <pc:docMkLst>
        <pc:docMk/>
      </pc:docMkLst>
      <pc:sldChg chg="modSp del">
        <pc:chgData name="岡田 陸" userId="e4191a97c80654fe" providerId="LiveId" clId="{286451E8-D357-4F69-8389-617FCBC82AC0}" dt="2023-01-11T14:22:49.707" v="1084" actId="47"/>
        <pc:sldMkLst>
          <pc:docMk/>
          <pc:sldMk cId="2829171544" sldId="256"/>
        </pc:sldMkLst>
        <pc:spChg chg="mod">
          <ac:chgData name="岡田 陸" userId="e4191a97c80654fe" providerId="LiveId" clId="{286451E8-D357-4F69-8389-617FCBC82AC0}" dt="2023-01-08T06:30:12.185" v="445"/>
          <ac:spMkLst>
            <pc:docMk/>
            <pc:sldMk cId="2829171544" sldId="256"/>
            <ac:spMk id="3" creationId="{E576D4C3-BBC3-EC6B-D092-CD71BAA3F0A6}"/>
          </ac:spMkLst>
        </pc:spChg>
      </pc:sldChg>
      <pc:sldChg chg="modSp del">
        <pc:chgData name="岡田 陸" userId="e4191a97c80654fe" providerId="LiveId" clId="{286451E8-D357-4F69-8389-617FCBC82AC0}" dt="2023-01-11T14:22:48.295" v="1083" actId="47"/>
        <pc:sldMkLst>
          <pc:docMk/>
          <pc:sldMk cId="4725276" sldId="257"/>
        </pc:sldMkLst>
        <pc:spChg chg="mod">
          <ac:chgData name="岡田 陸" userId="e4191a97c80654fe" providerId="LiveId" clId="{286451E8-D357-4F69-8389-617FCBC82AC0}" dt="2023-01-08T06:30:12.185" v="445"/>
          <ac:spMkLst>
            <pc:docMk/>
            <pc:sldMk cId="4725276" sldId="257"/>
            <ac:spMk id="2" creationId="{EE3B6C84-5644-8719-5F62-652B3CA3598B}"/>
          </ac:spMkLst>
        </pc:spChg>
        <pc:spChg chg="mod">
          <ac:chgData name="岡田 陸" userId="e4191a97c80654fe" providerId="LiveId" clId="{286451E8-D357-4F69-8389-617FCBC82AC0}" dt="2023-01-08T06:30:12.185" v="445"/>
          <ac:spMkLst>
            <pc:docMk/>
            <pc:sldMk cId="4725276" sldId="257"/>
            <ac:spMk id="3" creationId="{491FB7DD-C7BF-779A-F43C-3F0F1161C332}"/>
          </ac:spMkLst>
        </pc:spChg>
      </pc:sldChg>
      <pc:sldChg chg="modSp add del modNotesTx">
        <pc:chgData name="岡田 陸" userId="e4191a97c80654fe" providerId="LiveId" clId="{286451E8-D357-4F69-8389-617FCBC82AC0}" dt="2023-01-18T04:20:59.431" v="2604" actId="20577"/>
        <pc:sldMkLst>
          <pc:docMk/>
          <pc:sldMk cId="2829171544" sldId="257"/>
        </pc:sldMkLst>
        <pc:spChg chg="mod">
          <ac:chgData name="岡田 陸" userId="e4191a97c80654fe" providerId="LiveId" clId="{286451E8-D357-4F69-8389-617FCBC82AC0}" dt="2023-01-17T14:21:39.436" v="1139"/>
          <ac:spMkLst>
            <pc:docMk/>
            <pc:sldMk cId="2829171544" sldId="257"/>
            <ac:spMk id="3" creationId="{E576D4C3-BBC3-EC6B-D092-CD71BAA3F0A6}"/>
          </ac:spMkLst>
        </pc:spChg>
      </pc:sldChg>
      <pc:sldChg chg="modSp del mod">
        <pc:chgData name="岡田 陸" userId="e4191a97c80654fe" providerId="LiveId" clId="{286451E8-D357-4F69-8389-617FCBC82AC0}" dt="2023-01-11T14:22:47.541" v="1082" actId="47"/>
        <pc:sldMkLst>
          <pc:docMk/>
          <pc:sldMk cId="3570033815" sldId="258"/>
        </pc:sldMkLst>
        <pc:spChg chg="mod">
          <ac:chgData name="岡田 陸" userId="e4191a97c80654fe" providerId="LiveId" clId="{286451E8-D357-4F69-8389-617FCBC82AC0}" dt="2023-01-08T06:30:12.185" v="445"/>
          <ac:spMkLst>
            <pc:docMk/>
            <pc:sldMk cId="3570033815" sldId="258"/>
            <ac:spMk id="2" creationId="{A69DBB4B-6E80-2DCF-1B20-BBB4A38BE283}"/>
          </ac:spMkLst>
        </pc:spChg>
        <pc:spChg chg="mod">
          <ac:chgData name="岡田 陸" userId="e4191a97c80654fe" providerId="LiveId" clId="{286451E8-D357-4F69-8389-617FCBC82AC0}" dt="2023-01-08T06:30:12.185" v="445"/>
          <ac:spMkLst>
            <pc:docMk/>
            <pc:sldMk cId="3570033815" sldId="258"/>
            <ac:spMk id="3" creationId="{7E899ADF-2880-F712-F20B-867A6C3FB014}"/>
          </ac:spMkLst>
        </pc:spChg>
      </pc:sldChg>
      <pc:sldChg chg="modSp del">
        <pc:chgData name="岡田 陸" userId="e4191a97c80654fe" providerId="LiveId" clId="{286451E8-D357-4F69-8389-617FCBC82AC0}" dt="2023-01-11T14:22:46.985" v="1081" actId="47"/>
        <pc:sldMkLst>
          <pc:docMk/>
          <pc:sldMk cId="3909774933" sldId="259"/>
        </pc:sldMkLst>
        <pc:spChg chg="mod">
          <ac:chgData name="岡田 陸" userId="e4191a97c80654fe" providerId="LiveId" clId="{286451E8-D357-4F69-8389-617FCBC82AC0}" dt="2023-01-08T06:30:12.185" v="445"/>
          <ac:spMkLst>
            <pc:docMk/>
            <pc:sldMk cId="3909774933" sldId="259"/>
            <ac:spMk id="2" creationId="{DC2B4548-6868-9833-FB9B-0791601B049E}"/>
          </ac:spMkLst>
        </pc:spChg>
        <pc:spChg chg="mod">
          <ac:chgData name="岡田 陸" userId="e4191a97c80654fe" providerId="LiveId" clId="{286451E8-D357-4F69-8389-617FCBC82AC0}" dt="2023-01-08T06:30:12.185" v="445"/>
          <ac:spMkLst>
            <pc:docMk/>
            <pc:sldMk cId="3909774933" sldId="259"/>
            <ac:spMk id="3" creationId="{F20E6222-3E07-19A8-D371-D33AA7EABB4D}"/>
          </ac:spMkLst>
        </pc:spChg>
      </pc:sldChg>
      <pc:sldChg chg="addSp delSp modSp del mod ord setBg setClrOvrMap delDesignElem modShow">
        <pc:chgData name="岡田 陸" userId="e4191a97c80654fe" providerId="LiveId" clId="{286451E8-D357-4F69-8389-617FCBC82AC0}" dt="2023-01-11T14:22:45.447" v="1079" actId="47"/>
        <pc:sldMkLst>
          <pc:docMk/>
          <pc:sldMk cId="751625980" sldId="260"/>
        </pc:sldMkLst>
        <pc:spChg chg="mod">
          <ac:chgData name="岡田 陸" userId="e4191a97c80654fe" providerId="LiveId" clId="{286451E8-D357-4F69-8389-617FCBC82AC0}" dt="2023-01-08T06:27:07.183" v="374" actId="26606"/>
          <ac:spMkLst>
            <pc:docMk/>
            <pc:sldMk cId="751625980" sldId="260"/>
            <ac:spMk id="2" creationId="{FAAD7227-E5BC-E6F2-E664-874D8B1D9B43}"/>
          </ac:spMkLst>
        </pc:spChg>
        <pc:spChg chg="mod">
          <ac:chgData name="岡田 陸" userId="e4191a97c80654fe" providerId="LiveId" clId="{286451E8-D357-4F69-8389-617FCBC82AC0}" dt="2023-01-08T06:27:07.183" v="374" actId="26606"/>
          <ac:spMkLst>
            <pc:docMk/>
            <pc:sldMk cId="751625980" sldId="260"/>
            <ac:spMk id="3" creationId="{759549B8-1982-ACCA-830A-35E61C74D91B}"/>
          </ac:spMkLst>
        </pc:spChg>
        <pc:spChg chg="add del">
          <ac:chgData name="岡田 陸" userId="e4191a97c80654fe" providerId="LiveId" clId="{286451E8-D357-4F69-8389-617FCBC82AC0}" dt="2023-01-08T05:57:13.785" v="328" actId="26606"/>
          <ac:spMkLst>
            <pc:docMk/>
            <pc:sldMk cId="751625980" sldId="260"/>
            <ac:spMk id="13" creationId="{8761DDFE-071F-4200-B0AA-394476C2D2D6}"/>
          </ac:spMkLst>
        </pc:spChg>
        <pc:spChg chg="add del">
          <ac:chgData name="岡田 陸" userId="e4191a97c80654fe" providerId="LiveId" clId="{286451E8-D357-4F69-8389-617FCBC82AC0}" dt="2023-01-08T05:59:16.075" v="342" actId="26606"/>
          <ac:spMkLst>
            <pc:docMk/>
            <pc:sldMk cId="751625980" sldId="260"/>
            <ac:spMk id="15" creationId="{385E1BDC-A9B0-4A87-82E3-F3187F69A802}"/>
          </ac:spMkLst>
        </pc:spChg>
        <pc:spChg chg="add del">
          <ac:chgData name="岡田 陸" userId="e4191a97c80654fe" providerId="LiveId" clId="{286451E8-D357-4F69-8389-617FCBC82AC0}" dt="2023-01-08T05:56:42.730" v="315" actId="26606"/>
          <ac:spMkLst>
            <pc:docMk/>
            <pc:sldMk cId="751625980" sldId="260"/>
            <ac:spMk id="16" creationId="{69D47016-023F-44BD-981C-50E7A10A6609}"/>
          </ac:spMkLst>
        </pc:spChg>
        <pc:spChg chg="add del">
          <ac:chgData name="岡田 陸" userId="e4191a97c80654fe" providerId="LiveId" clId="{286451E8-D357-4F69-8389-617FCBC82AC0}" dt="2023-01-08T05:59:16.075" v="342" actId="26606"/>
          <ac:spMkLst>
            <pc:docMk/>
            <pc:sldMk cId="751625980" sldId="260"/>
            <ac:spMk id="17" creationId="{0990C621-3B8B-4820-8328-D47EF7CE823C}"/>
          </ac:spMkLst>
        </pc:spChg>
        <pc:spChg chg="add del">
          <ac:chgData name="岡田 陸" userId="e4191a97c80654fe" providerId="LiveId" clId="{286451E8-D357-4F69-8389-617FCBC82AC0}" dt="2023-01-08T05:56:42.730" v="315" actId="26606"/>
          <ac:spMkLst>
            <pc:docMk/>
            <pc:sldMk cId="751625980" sldId="260"/>
            <ac:spMk id="18" creationId="{6D8B37B0-0682-433E-BC8D-498C04ABD9A7}"/>
          </ac:spMkLst>
        </pc:spChg>
        <pc:spChg chg="add del">
          <ac:chgData name="岡田 陸" userId="e4191a97c80654fe" providerId="LiveId" clId="{286451E8-D357-4F69-8389-617FCBC82AC0}" dt="2023-01-08T05:59:16.075" v="342" actId="26606"/>
          <ac:spMkLst>
            <pc:docMk/>
            <pc:sldMk cId="751625980" sldId="260"/>
            <ac:spMk id="19" creationId="{C1A2385B-1D2A-4E17-84FA-6CB7F0AAE473}"/>
          </ac:spMkLst>
        </pc:spChg>
        <pc:spChg chg="add del">
          <ac:chgData name="岡田 陸" userId="e4191a97c80654fe" providerId="LiveId" clId="{286451E8-D357-4F69-8389-617FCBC82AC0}" dt="2023-01-08T05:56:47.665" v="317" actId="26606"/>
          <ac:spMkLst>
            <pc:docMk/>
            <pc:sldMk cId="751625980" sldId="260"/>
            <ac:spMk id="20" creationId="{C1A2385B-1D2A-4E17-84FA-6CB7F0AAE473}"/>
          </ac:spMkLst>
        </pc:spChg>
        <pc:spChg chg="add del">
          <ac:chgData name="岡田 陸" userId="e4191a97c80654fe" providerId="LiveId" clId="{286451E8-D357-4F69-8389-617FCBC82AC0}" dt="2023-01-08T05:56:47.665" v="317" actId="26606"/>
          <ac:spMkLst>
            <pc:docMk/>
            <pc:sldMk cId="751625980" sldId="260"/>
            <ac:spMk id="21" creationId="{385E1BDC-A9B0-4A87-82E3-F3187F69A802}"/>
          </ac:spMkLst>
        </pc:spChg>
        <pc:spChg chg="add del">
          <ac:chgData name="岡田 陸" userId="e4191a97c80654fe" providerId="LiveId" clId="{286451E8-D357-4F69-8389-617FCBC82AC0}" dt="2023-01-08T05:56:47.665" v="317" actId="26606"/>
          <ac:spMkLst>
            <pc:docMk/>
            <pc:sldMk cId="751625980" sldId="260"/>
            <ac:spMk id="22" creationId="{5E791F2F-79DB-4CC0-9FA1-001E3E91E8B7}"/>
          </ac:spMkLst>
        </pc:spChg>
        <pc:spChg chg="add del">
          <ac:chgData name="岡田 陸" userId="e4191a97c80654fe" providerId="LiveId" clId="{286451E8-D357-4F69-8389-617FCBC82AC0}" dt="2023-01-08T05:56:47.665" v="317" actId="26606"/>
          <ac:spMkLst>
            <pc:docMk/>
            <pc:sldMk cId="751625980" sldId="260"/>
            <ac:spMk id="23" creationId="{0990C621-3B8B-4820-8328-D47EF7CE823C}"/>
          </ac:spMkLst>
        </pc:spChg>
        <pc:spChg chg="add del">
          <ac:chgData name="岡田 陸" userId="e4191a97c80654fe" providerId="LiveId" clId="{286451E8-D357-4F69-8389-617FCBC82AC0}" dt="2023-01-08T05:59:16.075" v="342" actId="26606"/>
          <ac:spMkLst>
            <pc:docMk/>
            <pc:sldMk cId="751625980" sldId="260"/>
            <ac:spMk id="24" creationId="{5E791F2F-79DB-4CC0-9FA1-001E3E91E8B7}"/>
          </ac:spMkLst>
        </pc:spChg>
        <pc:spChg chg="add del">
          <ac:chgData name="岡田 陸" userId="e4191a97c80654fe" providerId="LiveId" clId="{286451E8-D357-4F69-8389-617FCBC82AC0}" dt="2023-01-08T05:56:48.788" v="319" actId="26606"/>
          <ac:spMkLst>
            <pc:docMk/>
            <pc:sldMk cId="751625980" sldId="260"/>
            <ac:spMk id="25" creationId="{5AAE9118-0436-4488-AC4A-C14DF6A7B6B1}"/>
          </ac:spMkLst>
        </pc:spChg>
        <pc:spChg chg="add del">
          <ac:chgData name="岡田 陸" userId="e4191a97c80654fe" providerId="LiveId" clId="{286451E8-D357-4F69-8389-617FCBC82AC0}" dt="2023-01-08T05:56:48.788" v="319" actId="26606"/>
          <ac:spMkLst>
            <pc:docMk/>
            <pc:sldMk cId="751625980" sldId="260"/>
            <ac:spMk id="26" creationId="{1B10F861-B8F1-49C7-BD58-EAB20CEE7F93}"/>
          </ac:spMkLst>
        </pc:spChg>
        <pc:spChg chg="add del">
          <ac:chgData name="岡田 陸" userId="e4191a97c80654fe" providerId="LiveId" clId="{286451E8-D357-4F69-8389-617FCBC82AC0}" dt="2023-01-08T05:56:48.788" v="319" actId="26606"/>
          <ac:spMkLst>
            <pc:docMk/>
            <pc:sldMk cId="751625980" sldId="260"/>
            <ac:spMk id="27" creationId="{61F6E425-22AB-4DA2-8FAC-58ADB58EF6C3}"/>
          </ac:spMkLst>
        </pc:spChg>
        <pc:spChg chg="add del">
          <ac:chgData name="岡田 陸" userId="e4191a97c80654fe" providerId="LiveId" clId="{286451E8-D357-4F69-8389-617FCBC82AC0}" dt="2023-01-08T06:14:20.895" v="350" actId="26606"/>
          <ac:spMkLst>
            <pc:docMk/>
            <pc:sldMk cId="751625980" sldId="260"/>
            <ac:spMk id="28" creationId="{385E1BDC-A9B0-4A87-82E3-F3187F69A802}"/>
          </ac:spMkLst>
        </pc:spChg>
        <pc:spChg chg="add del">
          <ac:chgData name="岡田 陸" userId="e4191a97c80654fe" providerId="LiveId" clId="{286451E8-D357-4F69-8389-617FCBC82AC0}" dt="2023-01-08T05:56:50.320" v="321" actId="26606"/>
          <ac:spMkLst>
            <pc:docMk/>
            <pc:sldMk cId="751625980" sldId="260"/>
            <ac:spMk id="29" creationId="{5AAE9118-0436-4488-AC4A-C14DF6A7B6B1}"/>
          </ac:spMkLst>
        </pc:spChg>
        <pc:spChg chg="add del">
          <ac:chgData name="岡田 陸" userId="e4191a97c80654fe" providerId="LiveId" clId="{286451E8-D357-4F69-8389-617FCBC82AC0}" dt="2023-01-08T05:56:50.320" v="321" actId="26606"/>
          <ac:spMkLst>
            <pc:docMk/>
            <pc:sldMk cId="751625980" sldId="260"/>
            <ac:spMk id="30" creationId="{1B10F861-B8F1-49C7-BD58-EAB20CEE7F93}"/>
          </ac:spMkLst>
        </pc:spChg>
        <pc:spChg chg="add del">
          <ac:chgData name="岡田 陸" userId="e4191a97c80654fe" providerId="LiveId" clId="{286451E8-D357-4F69-8389-617FCBC82AC0}" dt="2023-01-08T05:56:50.320" v="321" actId="26606"/>
          <ac:spMkLst>
            <pc:docMk/>
            <pc:sldMk cId="751625980" sldId="260"/>
            <ac:spMk id="31" creationId="{61F6E425-22AB-4DA2-8FAC-58ADB58EF6C3}"/>
          </ac:spMkLst>
        </pc:spChg>
        <pc:spChg chg="add del">
          <ac:chgData name="岡田 陸" userId="e4191a97c80654fe" providerId="LiveId" clId="{286451E8-D357-4F69-8389-617FCBC82AC0}" dt="2023-01-08T06:14:20.895" v="350" actId="26606"/>
          <ac:spMkLst>
            <pc:docMk/>
            <pc:sldMk cId="751625980" sldId="260"/>
            <ac:spMk id="32" creationId="{0990C621-3B8B-4820-8328-D47EF7CE823C}"/>
          </ac:spMkLst>
        </pc:spChg>
        <pc:spChg chg="add del">
          <ac:chgData name="岡田 陸" userId="e4191a97c80654fe" providerId="LiveId" clId="{286451E8-D357-4F69-8389-617FCBC82AC0}" dt="2023-01-08T05:56:52.513" v="323" actId="26606"/>
          <ac:spMkLst>
            <pc:docMk/>
            <pc:sldMk cId="751625980" sldId="260"/>
            <ac:spMk id="33" creationId="{746E2A38-ACC8-44E6-85E2-A79CBAF15174}"/>
          </ac:spMkLst>
        </pc:spChg>
        <pc:spChg chg="add del">
          <ac:chgData name="岡田 陸" userId="e4191a97c80654fe" providerId="LiveId" clId="{286451E8-D357-4F69-8389-617FCBC82AC0}" dt="2023-01-08T06:14:20.895" v="350" actId="26606"/>
          <ac:spMkLst>
            <pc:docMk/>
            <pc:sldMk cId="751625980" sldId="260"/>
            <ac:spMk id="34" creationId="{C1A2385B-1D2A-4E17-84FA-6CB7F0AAE473}"/>
          </ac:spMkLst>
        </pc:spChg>
        <pc:spChg chg="add del">
          <ac:chgData name="岡田 陸" userId="e4191a97c80654fe" providerId="LiveId" clId="{286451E8-D357-4F69-8389-617FCBC82AC0}" dt="2023-01-08T05:56:58.043" v="325" actId="26606"/>
          <ac:spMkLst>
            <pc:docMk/>
            <pc:sldMk cId="751625980" sldId="260"/>
            <ac:spMk id="35" creationId="{2032B1E8-BC40-4380-97A6-14C0320AE1C0}"/>
          </ac:spMkLst>
        </pc:spChg>
        <pc:spChg chg="add del">
          <ac:chgData name="岡田 陸" userId="e4191a97c80654fe" providerId="LiveId" clId="{286451E8-D357-4F69-8389-617FCBC82AC0}" dt="2023-01-08T05:56:58.043" v="325" actId="26606"/>
          <ac:spMkLst>
            <pc:docMk/>
            <pc:sldMk cId="751625980" sldId="260"/>
            <ac:spMk id="36" creationId="{82BEABD9-E1ED-49C7-8734-5494C88EE5A7}"/>
          </ac:spMkLst>
        </pc:spChg>
        <pc:spChg chg="add del">
          <ac:chgData name="岡田 陸" userId="e4191a97c80654fe" providerId="LiveId" clId="{286451E8-D357-4F69-8389-617FCBC82AC0}" dt="2023-01-08T06:14:20.895" v="350" actId="26606"/>
          <ac:spMkLst>
            <pc:docMk/>
            <pc:sldMk cId="751625980" sldId="260"/>
            <ac:spMk id="38" creationId="{5E791F2F-79DB-4CC0-9FA1-001E3E91E8B7}"/>
          </ac:spMkLst>
        </pc:spChg>
        <pc:spChg chg="add del">
          <ac:chgData name="岡田 陸" userId="e4191a97c80654fe" providerId="LiveId" clId="{286451E8-D357-4F69-8389-617FCBC82AC0}" dt="2023-01-08T06:27:07.183" v="374" actId="26606"/>
          <ac:spMkLst>
            <pc:docMk/>
            <pc:sldMk cId="751625980" sldId="260"/>
            <ac:spMk id="45" creationId="{8761DDFE-071F-4200-B0AA-394476C2D2D6}"/>
          </ac:spMkLst>
        </pc:spChg>
        <pc:spChg chg="add del">
          <ac:chgData name="岡田 陸" userId="e4191a97c80654fe" providerId="LiveId" clId="{286451E8-D357-4F69-8389-617FCBC82AC0}" dt="2023-01-08T06:27:03.138" v="367" actId="26606"/>
          <ac:spMkLst>
            <pc:docMk/>
            <pc:sldMk cId="751625980" sldId="260"/>
            <ac:spMk id="50" creationId="{5E52985E-2553-471E-82AA-5ED7A329890A}"/>
          </ac:spMkLst>
        </pc:spChg>
        <pc:spChg chg="add del">
          <ac:chgData name="岡田 陸" userId="e4191a97c80654fe" providerId="LiveId" clId="{286451E8-D357-4F69-8389-617FCBC82AC0}" dt="2023-01-08T06:27:04.462" v="369" actId="26606"/>
          <ac:spMkLst>
            <pc:docMk/>
            <pc:sldMk cId="751625980" sldId="260"/>
            <ac:spMk id="54" creationId="{8761DDFE-071F-4200-B0AA-394476C2D2D6}"/>
          </ac:spMkLst>
        </pc:spChg>
        <pc:spChg chg="add del">
          <ac:chgData name="岡田 陸" userId="e4191a97c80654fe" providerId="LiveId" clId="{286451E8-D357-4F69-8389-617FCBC82AC0}" dt="2023-01-08T06:27:06.717" v="371" actId="26606"/>
          <ac:spMkLst>
            <pc:docMk/>
            <pc:sldMk cId="751625980" sldId="260"/>
            <ac:spMk id="56" creationId="{8761DDFE-071F-4200-B0AA-394476C2D2D6}"/>
          </ac:spMkLst>
        </pc:spChg>
        <pc:spChg chg="add del">
          <ac:chgData name="岡田 陸" userId="e4191a97c80654fe" providerId="LiveId" clId="{286451E8-D357-4F69-8389-617FCBC82AC0}" dt="2023-01-08T06:27:07.172" v="373" actId="26606"/>
          <ac:spMkLst>
            <pc:docMk/>
            <pc:sldMk cId="751625980" sldId="260"/>
            <ac:spMk id="58" creationId="{5E52985E-2553-471E-82AA-5ED7A329890A}"/>
          </ac:spMkLst>
        </pc:spChg>
        <pc:spChg chg="add del">
          <ac:chgData name="岡田 陸" userId="e4191a97c80654fe" providerId="LiveId" clId="{286451E8-D357-4F69-8389-617FCBC82AC0}" dt="2023-01-08T06:29:55.343" v="442"/>
          <ac:spMkLst>
            <pc:docMk/>
            <pc:sldMk cId="751625980" sldId="260"/>
            <ac:spMk id="61" creationId="{69D47016-023F-44BD-981C-50E7A10A6609}"/>
          </ac:spMkLst>
        </pc:spChg>
        <pc:spChg chg="add del">
          <ac:chgData name="岡田 陸" userId="e4191a97c80654fe" providerId="LiveId" clId="{286451E8-D357-4F69-8389-617FCBC82AC0}" dt="2023-01-08T06:29:55.343" v="442"/>
          <ac:spMkLst>
            <pc:docMk/>
            <pc:sldMk cId="751625980" sldId="260"/>
            <ac:spMk id="62" creationId="{6D8B37B0-0682-433E-BC8D-498C04ABD9A7}"/>
          </ac:spMkLst>
        </pc:spChg>
        <pc:graphicFrameChg chg="add del mod ord modGraphic">
          <ac:chgData name="岡田 陸" userId="e4191a97c80654fe" providerId="LiveId" clId="{286451E8-D357-4F69-8389-617FCBC82AC0}" dt="2023-01-08T06:28:33.716" v="419" actId="478"/>
          <ac:graphicFrameMkLst>
            <pc:docMk/>
            <pc:sldMk cId="751625980" sldId="260"/>
            <ac:graphicFrameMk id="4" creationId="{ED7AF7C6-90F6-2155-5313-0AEE9C60E796}"/>
          </ac:graphicFrameMkLst>
        </pc:graphicFrameChg>
        <pc:graphicFrameChg chg="add mod modGraphic">
          <ac:chgData name="岡田 陸" userId="e4191a97c80654fe" providerId="LiveId" clId="{286451E8-D357-4F69-8389-617FCBC82AC0}" dt="2023-01-08T06:29:38.200" v="439" actId="120"/>
          <ac:graphicFrameMkLst>
            <pc:docMk/>
            <pc:sldMk cId="751625980" sldId="260"/>
            <ac:graphicFrameMk id="41" creationId="{C7821765-3CF8-3A5C-1375-7274977A0CEF}"/>
          </ac:graphicFrameMkLst>
        </pc:graphicFrameChg>
        <pc:picChg chg="add del mod ord modCrop">
          <ac:chgData name="岡田 陸" userId="e4191a97c80654fe" providerId="LiveId" clId="{286451E8-D357-4F69-8389-617FCBC82AC0}" dt="2023-01-08T05:58:43.030" v="334" actId="478"/>
          <ac:picMkLst>
            <pc:docMk/>
            <pc:sldMk cId="751625980" sldId="260"/>
            <ac:picMk id="11" creationId="{EA1393E0-C77E-A6A0-08F0-A731355FB33F}"/>
          </ac:picMkLst>
        </pc:picChg>
        <pc:picChg chg="add del mod modCrop">
          <ac:chgData name="岡田 陸" userId="e4191a97c80654fe" providerId="LiveId" clId="{286451E8-D357-4F69-8389-617FCBC82AC0}" dt="2023-01-08T06:14:17.165" v="349" actId="478"/>
          <ac:picMkLst>
            <pc:docMk/>
            <pc:sldMk cId="751625980" sldId="260"/>
            <ac:picMk id="14" creationId="{348C8F32-4447-A988-CF00-70DFF8AC885C}"/>
          </ac:picMkLst>
        </pc:picChg>
        <pc:picChg chg="add mod">
          <ac:chgData name="岡田 陸" userId="e4191a97c80654fe" providerId="LiveId" clId="{286451E8-D357-4F69-8389-617FCBC82AC0}" dt="2023-01-08T06:29:50.499" v="440" actId="1076"/>
          <ac:picMkLst>
            <pc:docMk/>
            <pc:sldMk cId="751625980" sldId="260"/>
            <ac:picMk id="40" creationId="{37DB8776-AA56-7659-BD9D-112A9570C315}"/>
          </ac:picMkLst>
        </pc:picChg>
        <pc:cxnChg chg="add del mod">
          <ac:chgData name="岡田 陸" userId="e4191a97c80654fe" providerId="LiveId" clId="{286451E8-D357-4F69-8389-617FCBC82AC0}" dt="2023-01-08T05:34:43.073" v="308" actId="11529"/>
          <ac:cxnSpMkLst>
            <pc:docMk/>
            <pc:sldMk cId="751625980" sldId="260"/>
            <ac:cxnSpMk id="8" creationId="{470B5923-8233-F293-94E3-344AF403D245}"/>
          </ac:cxnSpMkLst>
        </pc:cxnChg>
        <pc:cxnChg chg="add del">
          <ac:chgData name="岡田 陸" userId="e4191a97c80654fe" providerId="LiveId" clId="{286451E8-D357-4F69-8389-617FCBC82AC0}" dt="2023-01-08T05:56:58.043" v="325" actId="26606"/>
          <ac:cxnSpMkLst>
            <pc:docMk/>
            <pc:sldMk cId="751625980" sldId="260"/>
            <ac:cxnSpMk id="37" creationId="{17341211-05E5-4FDD-98B1-F551CD0EAE1C}"/>
          </ac:cxnSpMkLst>
        </pc:cxnChg>
        <pc:cxnChg chg="add del">
          <ac:chgData name="岡田 陸" userId="e4191a97c80654fe" providerId="LiveId" clId="{286451E8-D357-4F69-8389-617FCBC82AC0}" dt="2023-01-08T06:27:03.138" v="367" actId="26606"/>
          <ac:cxnSpMkLst>
            <pc:docMk/>
            <pc:sldMk cId="751625980" sldId="260"/>
            <ac:cxnSpMk id="52" creationId="{DAE3ABC6-4042-4293-A7DF-F01181363B7E}"/>
          </ac:cxnSpMkLst>
        </pc:cxnChg>
        <pc:cxnChg chg="add del">
          <ac:chgData name="岡田 陸" userId="e4191a97c80654fe" providerId="LiveId" clId="{286451E8-D357-4F69-8389-617FCBC82AC0}" dt="2023-01-08T06:27:07.172" v="373" actId="26606"/>
          <ac:cxnSpMkLst>
            <pc:docMk/>
            <pc:sldMk cId="751625980" sldId="260"/>
            <ac:cxnSpMk id="59" creationId="{DAE3ABC6-4042-4293-A7DF-F01181363B7E}"/>
          </ac:cxnSpMkLst>
        </pc:cxnChg>
      </pc:sldChg>
      <pc:sldChg chg="modSp del">
        <pc:chgData name="岡田 陸" userId="e4191a97c80654fe" providerId="LiveId" clId="{286451E8-D357-4F69-8389-617FCBC82AC0}" dt="2023-01-11T14:22:44.667" v="1078" actId="47"/>
        <pc:sldMkLst>
          <pc:docMk/>
          <pc:sldMk cId="2069932172" sldId="261"/>
        </pc:sldMkLst>
        <pc:spChg chg="mod">
          <ac:chgData name="岡田 陸" userId="e4191a97c80654fe" providerId="LiveId" clId="{286451E8-D357-4F69-8389-617FCBC82AC0}" dt="2023-01-08T06:30:12.185" v="445"/>
          <ac:spMkLst>
            <pc:docMk/>
            <pc:sldMk cId="2069932172" sldId="261"/>
            <ac:spMk id="2" creationId="{97FD6F6D-2E82-6145-8C0E-52EBF360151C}"/>
          </ac:spMkLst>
        </pc:spChg>
        <pc:spChg chg="mod">
          <ac:chgData name="岡田 陸" userId="e4191a97c80654fe" providerId="LiveId" clId="{286451E8-D357-4F69-8389-617FCBC82AC0}" dt="2023-01-08T06:30:12.185" v="445"/>
          <ac:spMkLst>
            <pc:docMk/>
            <pc:sldMk cId="2069932172" sldId="261"/>
            <ac:spMk id="3" creationId="{D6BECFBD-C344-AF0F-6912-B6310A82B208}"/>
          </ac:spMkLst>
        </pc:spChg>
      </pc:sldChg>
      <pc:sldChg chg="add del">
        <pc:chgData name="岡田 陸" userId="e4191a97c80654fe" providerId="LiveId" clId="{286451E8-D357-4F69-8389-617FCBC82AC0}" dt="2023-01-17T14:19:04.238" v="1099" actId="47"/>
        <pc:sldMkLst>
          <pc:docMk/>
          <pc:sldMk cId="2459372524" sldId="262"/>
        </pc:sldMkLst>
      </pc:sldChg>
      <pc:sldChg chg="modSp del">
        <pc:chgData name="岡田 陸" userId="e4191a97c80654fe" providerId="LiveId" clId="{286451E8-D357-4F69-8389-617FCBC82AC0}" dt="2023-01-11T14:06:27.995" v="1070" actId="47"/>
        <pc:sldMkLst>
          <pc:docMk/>
          <pc:sldMk cId="3922035768" sldId="262"/>
        </pc:sldMkLst>
        <pc:spChg chg="mod">
          <ac:chgData name="岡田 陸" userId="e4191a97c80654fe" providerId="LiveId" clId="{286451E8-D357-4F69-8389-617FCBC82AC0}" dt="2023-01-08T06:30:12.185" v="445"/>
          <ac:spMkLst>
            <pc:docMk/>
            <pc:sldMk cId="3922035768" sldId="262"/>
            <ac:spMk id="2" creationId="{D6F40272-5CF8-5B08-A7CB-8D4877C7C323}"/>
          </ac:spMkLst>
        </pc:spChg>
        <pc:spChg chg="mod">
          <ac:chgData name="岡田 陸" userId="e4191a97c80654fe" providerId="LiveId" clId="{286451E8-D357-4F69-8389-617FCBC82AC0}" dt="2023-01-08T06:30:12.185" v="445"/>
          <ac:spMkLst>
            <pc:docMk/>
            <pc:sldMk cId="3922035768" sldId="262"/>
            <ac:spMk id="3" creationId="{3B14B1F9-3655-C1FB-49A6-9CA7D34548A4}"/>
          </ac:spMkLst>
        </pc:spChg>
      </pc:sldChg>
      <pc:sldChg chg="add del">
        <pc:chgData name="岡田 陸" userId="e4191a97c80654fe" providerId="LiveId" clId="{286451E8-D357-4F69-8389-617FCBC82AC0}" dt="2023-01-17T14:19:04.530" v="1100" actId="47"/>
        <pc:sldMkLst>
          <pc:docMk/>
          <pc:sldMk cId="102027933" sldId="263"/>
        </pc:sldMkLst>
      </pc:sldChg>
      <pc:sldChg chg="modSp new del mod">
        <pc:chgData name="岡田 陸" userId="e4191a97c80654fe" providerId="LiveId" clId="{286451E8-D357-4F69-8389-617FCBC82AC0}" dt="2023-01-08T08:47:24.241" v="583" actId="47"/>
        <pc:sldMkLst>
          <pc:docMk/>
          <pc:sldMk cId="2067564246" sldId="263"/>
        </pc:sldMkLst>
        <pc:spChg chg="mod">
          <ac:chgData name="岡田 陸" userId="e4191a97c80654fe" providerId="LiveId" clId="{286451E8-D357-4F69-8389-617FCBC82AC0}" dt="2023-01-08T06:30:12.185" v="445"/>
          <ac:spMkLst>
            <pc:docMk/>
            <pc:sldMk cId="2067564246" sldId="263"/>
            <ac:spMk id="2" creationId="{3B741861-9AFD-495E-5BB1-C8549053B868}"/>
          </ac:spMkLst>
        </pc:spChg>
        <pc:spChg chg="mod">
          <ac:chgData name="岡田 陸" userId="e4191a97c80654fe" providerId="LiveId" clId="{286451E8-D357-4F69-8389-617FCBC82AC0}" dt="2023-01-08T06:30:12.185" v="445"/>
          <ac:spMkLst>
            <pc:docMk/>
            <pc:sldMk cId="2067564246" sldId="263"/>
            <ac:spMk id="3" creationId="{405EC2E6-7839-E019-6A28-CB9F8ECB7353}"/>
          </ac:spMkLst>
        </pc:spChg>
      </pc:sldChg>
      <pc:sldChg chg="add">
        <pc:chgData name="岡田 陸" userId="e4191a97c80654fe" providerId="LiveId" clId="{286451E8-D357-4F69-8389-617FCBC82AC0}" dt="2023-01-11T14:06:31.048" v="1071"/>
        <pc:sldMkLst>
          <pc:docMk/>
          <pc:sldMk cId="1828569405" sldId="264"/>
        </pc:sldMkLst>
      </pc:sldChg>
      <pc:sldChg chg="modSp new del">
        <pc:chgData name="岡田 陸" userId="e4191a97c80654fe" providerId="LiveId" clId="{286451E8-D357-4F69-8389-617FCBC82AC0}" dt="2023-01-11T14:06:26.392" v="1069" actId="47"/>
        <pc:sldMkLst>
          <pc:docMk/>
          <pc:sldMk cId="2662969739" sldId="264"/>
        </pc:sldMkLst>
        <pc:spChg chg="mod">
          <ac:chgData name="岡田 陸" userId="e4191a97c80654fe" providerId="LiveId" clId="{286451E8-D357-4F69-8389-617FCBC82AC0}" dt="2023-01-08T06:30:12.185" v="445"/>
          <ac:spMkLst>
            <pc:docMk/>
            <pc:sldMk cId="2662969739" sldId="264"/>
            <ac:spMk id="2" creationId="{EEB94895-52D0-01EB-80FA-9EC0393BC7DB}"/>
          </ac:spMkLst>
        </pc:spChg>
        <pc:spChg chg="mod">
          <ac:chgData name="岡田 陸" userId="e4191a97c80654fe" providerId="LiveId" clId="{286451E8-D357-4F69-8389-617FCBC82AC0}" dt="2023-01-08T06:30:12.185" v="445"/>
          <ac:spMkLst>
            <pc:docMk/>
            <pc:sldMk cId="2662969739" sldId="264"/>
            <ac:spMk id="3" creationId="{4224E397-02A7-66EC-EFEC-32E59FDCA570}"/>
          </ac:spMkLst>
        </pc:spChg>
      </pc:sldChg>
      <pc:sldChg chg="addSp delSp modSp new del mod modNotesTx">
        <pc:chgData name="岡田 陸" userId="e4191a97c80654fe" providerId="LiveId" clId="{286451E8-D357-4F69-8389-617FCBC82AC0}" dt="2023-01-11T14:22:46.302" v="1080" actId="47"/>
        <pc:sldMkLst>
          <pc:docMk/>
          <pc:sldMk cId="2189829719" sldId="265"/>
        </pc:sldMkLst>
        <pc:spChg chg="mod">
          <ac:chgData name="岡田 陸" userId="e4191a97c80654fe" providerId="LiveId" clId="{286451E8-D357-4F69-8389-617FCBC82AC0}" dt="2023-01-08T06:30:21.659" v="447"/>
          <ac:spMkLst>
            <pc:docMk/>
            <pc:sldMk cId="2189829719" sldId="265"/>
            <ac:spMk id="2" creationId="{349086C3-AAB3-F07C-94F6-7BB03453CADE}"/>
          </ac:spMkLst>
        </pc:spChg>
        <pc:spChg chg="mod">
          <ac:chgData name="岡田 陸" userId="e4191a97c80654fe" providerId="LiveId" clId="{286451E8-D357-4F69-8389-617FCBC82AC0}" dt="2023-01-08T06:32:47.280" v="514" actId="1076"/>
          <ac:spMkLst>
            <pc:docMk/>
            <pc:sldMk cId="2189829719" sldId="265"/>
            <ac:spMk id="3" creationId="{ADCD3269-0400-A427-9DE7-5CE18DB14BD5}"/>
          </ac:spMkLst>
        </pc:spChg>
        <pc:spChg chg="add del mod">
          <ac:chgData name="岡田 陸" userId="e4191a97c80654fe" providerId="LiveId" clId="{286451E8-D357-4F69-8389-617FCBC82AC0}" dt="2023-01-08T06:30:34.549" v="452" actId="22"/>
          <ac:spMkLst>
            <pc:docMk/>
            <pc:sldMk cId="2189829719" sldId="265"/>
            <ac:spMk id="5" creationId="{7DBB5813-3C0C-962F-0A0D-A04E2B3B7EC1}"/>
          </ac:spMkLst>
        </pc:spChg>
        <pc:graphicFrameChg chg="add del mod modGraphic">
          <ac:chgData name="岡田 陸" userId="e4191a97c80654fe" providerId="LiveId" clId="{286451E8-D357-4F69-8389-617FCBC82AC0}" dt="2023-01-08T06:32:56.334" v="516" actId="478"/>
          <ac:graphicFrameMkLst>
            <pc:docMk/>
            <pc:sldMk cId="2189829719" sldId="265"/>
            <ac:graphicFrameMk id="6" creationId="{1166CD41-2B64-BFAA-02A2-16CE7A6A24F5}"/>
          </ac:graphicFrameMkLst>
        </pc:graphicFrameChg>
        <pc:graphicFrameChg chg="add mod modGraphic">
          <ac:chgData name="岡田 陸" userId="e4191a97c80654fe" providerId="LiveId" clId="{286451E8-D357-4F69-8389-617FCBC82AC0}" dt="2023-01-08T06:32:52.265" v="515" actId="14100"/>
          <ac:graphicFrameMkLst>
            <pc:docMk/>
            <pc:sldMk cId="2189829719" sldId="265"/>
            <ac:graphicFrameMk id="7" creationId="{E9BE707E-9947-1210-149D-E021405713FB}"/>
          </ac:graphicFrameMkLst>
        </pc:graphicFrameChg>
        <pc:picChg chg="add mod">
          <ac:chgData name="岡田 陸" userId="e4191a97c80654fe" providerId="LiveId" clId="{286451E8-D357-4F69-8389-617FCBC82AC0}" dt="2023-01-08T06:32:02.133" v="486" actId="1076"/>
          <ac:picMkLst>
            <pc:docMk/>
            <pc:sldMk cId="2189829719" sldId="265"/>
            <ac:picMk id="8" creationId="{9B12C59C-B8CE-1F7D-6669-65D4D95F860E}"/>
          </ac:picMkLst>
        </pc:picChg>
      </pc:sldChg>
      <pc:sldChg chg="modSp add del">
        <pc:chgData name="岡田 陸" userId="e4191a97c80654fe" providerId="LiveId" clId="{286451E8-D357-4F69-8389-617FCBC82AC0}" dt="2023-01-17T14:27:28.356" v="1238" actId="47"/>
        <pc:sldMkLst>
          <pc:docMk/>
          <pc:sldMk cId="3435793947" sldId="265"/>
        </pc:sldMkLst>
        <pc:spChg chg="mod">
          <ac:chgData name="岡田 陸" userId="e4191a97c80654fe" providerId="LiveId" clId="{286451E8-D357-4F69-8389-617FCBC82AC0}" dt="2023-01-17T14:21:39.436" v="1139"/>
          <ac:spMkLst>
            <pc:docMk/>
            <pc:sldMk cId="3435793947" sldId="265"/>
            <ac:spMk id="2" creationId="{F4797014-8E7D-8D5A-4ACC-38AA6464F450}"/>
          </ac:spMkLst>
        </pc:spChg>
        <pc:spChg chg="mod">
          <ac:chgData name="岡田 陸" userId="e4191a97c80654fe" providerId="LiveId" clId="{286451E8-D357-4F69-8389-617FCBC82AC0}" dt="2023-01-17T14:21:39.436" v="1139"/>
          <ac:spMkLst>
            <pc:docMk/>
            <pc:sldMk cId="3435793947" sldId="265"/>
            <ac:spMk id="3" creationId="{8569966C-DD1B-D9BD-955F-5EE262D40FE3}"/>
          </ac:spMkLst>
        </pc:spChg>
      </pc:sldChg>
      <pc:sldChg chg="modSp add del mod">
        <pc:chgData name="岡田 陸" userId="e4191a97c80654fe" providerId="LiveId" clId="{286451E8-D357-4F69-8389-617FCBC82AC0}" dt="2023-01-17T14:19:03.946" v="1098" actId="47"/>
        <pc:sldMkLst>
          <pc:docMk/>
          <pc:sldMk cId="3318475643" sldId="266"/>
        </pc:sldMkLst>
        <pc:spChg chg="mod">
          <ac:chgData name="岡田 陸" userId="e4191a97c80654fe" providerId="LiveId" clId="{286451E8-D357-4F69-8389-617FCBC82AC0}" dt="2023-01-11T14:06:31.117" v="1073" actId="27636"/>
          <ac:spMkLst>
            <pc:docMk/>
            <pc:sldMk cId="3318475643" sldId="266"/>
            <ac:spMk id="3" creationId="{DA4D6CB4-055E-5FD6-86B9-501900CDD8A3}"/>
          </ac:spMkLst>
        </pc:spChg>
      </pc:sldChg>
      <pc:sldChg chg="add del">
        <pc:chgData name="岡田 陸" userId="e4191a97c80654fe" providerId="LiveId" clId="{286451E8-D357-4F69-8389-617FCBC82AC0}" dt="2023-01-17T14:19:21.847" v="1112" actId="47"/>
        <pc:sldMkLst>
          <pc:docMk/>
          <pc:sldMk cId="1189662137" sldId="269"/>
        </pc:sldMkLst>
      </pc:sldChg>
      <pc:sldChg chg="add del">
        <pc:chgData name="岡田 陸" userId="e4191a97c80654fe" providerId="LiveId" clId="{286451E8-D357-4F69-8389-617FCBC82AC0}" dt="2023-01-11T14:51:46.779" v="1092" actId="47"/>
        <pc:sldMkLst>
          <pc:docMk/>
          <pc:sldMk cId="3451995733" sldId="270"/>
        </pc:sldMkLst>
      </pc:sldChg>
      <pc:sldChg chg="add del">
        <pc:chgData name="岡田 陸" userId="e4191a97c80654fe" providerId="LiveId" clId="{286451E8-D357-4F69-8389-617FCBC82AC0}" dt="2023-01-11T14:51:29.895" v="1089" actId="47"/>
        <pc:sldMkLst>
          <pc:docMk/>
          <pc:sldMk cId="432976872" sldId="271"/>
        </pc:sldMkLst>
      </pc:sldChg>
      <pc:sldChg chg="add del">
        <pc:chgData name="岡田 陸" userId="e4191a97c80654fe" providerId="LiveId" clId="{286451E8-D357-4F69-8389-617FCBC82AC0}" dt="2023-01-11T14:51:55.492" v="1094" actId="47"/>
        <pc:sldMkLst>
          <pc:docMk/>
          <pc:sldMk cId="3179992808" sldId="272"/>
        </pc:sldMkLst>
      </pc:sldChg>
      <pc:sldChg chg="add del">
        <pc:chgData name="岡田 陸" userId="e4191a97c80654fe" providerId="LiveId" clId="{286451E8-D357-4F69-8389-617FCBC82AC0}" dt="2023-01-17T14:19:07.092" v="1108" actId="47"/>
        <pc:sldMkLst>
          <pc:docMk/>
          <pc:sldMk cId="2965730833" sldId="273"/>
        </pc:sldMkLst>
      </pc:sldChg>
      <pc:sldChg chg="modSp add del mod">
        <pc:chgData name="岡田 陸" userId="e4191a97c80654fe" providerId="LiveId" clId="{286451E8-D357-4F69-8389-617FCBC82AC0}" dt="2023-01-17T14:19:04.551" v="1101" actId="47"/>
        <pc:sldMkLst>
          <pc:docMk/>
          <pc:sldMk cId="217655156" sldId="274"/>
        </pc:sldMkLst>
        <pc:spChg chg="mod">
          <ac:chgData name="岡田 陸" userId="e4191a97c80654fe" providerId="LiveId" clId="{286451E8-D357-4F69-8389-617FCBC82AC0}" dt="2023-01-11T14:06:31.171" v="1075" actId="27636"/>
          <ac:spMkLst>
            <pc:docMk/>
            <pc:sldMk cId="217655156" sldId="274"/>
            <ac:spMk id="17" creationId="{DAF1342F-FF27-1C20-6499-D3DA27E8E02D}"/>
          </ac:spMkLst>
        </pc:spChg>
      </pc:sldChg>
      <pc:sldChg chg="add del">
        <pc:chgData name="岡田 陸" userId="e4191a97c80654fe" providerId="LiveId" clId="{286451E8-D357-4F69-8389-617FCBC82AC0}" dt="2023-01-17T14:19:06.159" v="1107" actId="47"/>
        <pc:sldMkLst>
          <pc:docMk/>
          <pc:sldMk cId="2761532261" sldId="276"/>
        </pc:sldMkLst>
      </pc:sldChg>
      <pc:sldChg chg="add del">
        <pc:chgData name="岡田 陸" userId="e4191a97c80654fe" providerId="LiveId" clId="{286451E8-D357-4F69-8389-617FCBC82AC0}" dt="2023-01-17T14:19:04.954" v="1104" actId="47"/>
        <pc:sldMkLst>
          <pc:docMk/>
          <pc:sldMk cId="3091599679" sldId="277"/>
        </pc:sldMkLst>
      </pc:sldChg>
      <pc:sldChg chg="add del">
        <pc:chgData name="岡田 陸" userId="e4191a97c80654fe" providerId="LiveId" clId="{286451E8-D357-4F69-8389-617FCBC82AC0}" dt="2023-01-17T14:19:05.649" v="1105" actId="47"/>
        <pc:sldMkLst>
          <pc:docMk/>
          <pc:sldMk cId="1200102073" sldId="278"/>
        </pc:sldMkLst>
      </pc:sldChg>
      <pc:sldChg chg="add del">
        <pc:chgData name="岡田 陸" userId="e4191a97c80654fe" providerId="LiveId" clId="{286451E8-D357-4F69-8389-617FCBC82AC0}" dt="2023-01-17T14:19:05.835" v="1106" actId="47"/>
        <pc:sldMkLst>
          <pc:docMk/>
          <pc:sldMk cId="1518911553" sldId="279"/>
        </pc:sldMkLst>
      </pc:sldChg>
      <pc:sldChg chg="modSp add del mod modShow">
        <pc:chgData name="岡田 陸" userId="e4191a97c80654fe" providerId="LiveId" clId="{286451E8-D357-4F69-8389-617FCBC82AC0}" dt="2023-01-17T14:35:52.978" v="1459" actId="47"/>
        <pc:sldMkLst>
          <pc:docMk/>
          <pc:sldMk cId="2712496024" sldId="284"/>
        </pc:sldMkLst>
        <pc:spChg chg="mod">
          <ac:chgData name="岡田 陸" userId="e4191a97c80654fe" providerId="LiveId" clId="{286451E8-D357-4F69-8389-617FCBC82AC0}" dt="2023-01-17T14:21:39.520" v="1140" actId="27636"/>
          <ac:spMkLst>
            <pc:docMk/>
            <pc:sldMk cId="2712496024" sldId="284"/>
            <ac:spMk id="16" creationId="{B3CF6AAC-BD7A-6F56-6DFC-0770C07E05CF}"/>
          </ac:spMkLst>
        </pc:spChg>
        <pc:spChg chg="mod">
          <ac:chgData name="岡田 陸" userId="e4191a97c80654fe" providerId="LiveId" clId="{286451E8-D357-4F69-8389-617FCBC82AC0}" dt="2023-01-17T14:30:50.266" v="1299" actId="1076"/>
          <ac:spMkLst>
            <pc:docMk/>
            <pc:sldMk cId="2712496024" sldId="284"/>
            <ac:spMk id="63" creationId="{A4D4DFB7-0C45-3189-89B2-0CF015EB2781}"/>
          </ac:spMkLst>
        </pc:spChg>
      </pc:sldChg>
      <pc:sldChg chg="modSp add del mod">
        <pc:chgData name="岡田 陸" userId="e4191a97c80654fe" providerId="LiveId" clId="{286451E8-D357-4F69-8389-617FCBC82AC0}" dt="2023-01-17T14:51:43.456" v="1716" actId="47"/>
        <pc:sldMkLst>
          <pc:docMk/>
          <pc:sldMk cId="2434208216" sldId="286"/>
        </pc:sldMkLst>
        <pc:spChg chg="mod">
          <ac:chgData name="岡田 陸" userId="e4191a97c80654fe" providerId="LiveId" clId="{286451E8-D357-4F69-8389-617FCBC82AC0}" dt="2023-01-17T14:36:46.707" v="1466" actId="20577"/>
          <ac:spMkLst>
            <pc:docMk/>
            <pc:sldMk cId="2434208216" sldId="286"/>
            <ac:spMk id="2" creationId="{CF811076-9965-F550-9104-B56894CD5029}"/>
          </ac:spMkLst>
        </pc:spChg>
        <pc:spChg chg="mod">
          <ac:chgData name="岡田 陸" userId="e4191a97c80654fe" providerId="LiveId" clId="{286451E8-D357-4F69-8389-617FCBC82AC0}" dt="2023-01-17T14:44:29.441" v="1576" actId="20577"/>
          <ac:spMkLst>
            <pc:docMk/>
            <pc:sldMk cId="2434208216" sldId="286"/>
            <ac:spMk id="6" creationId="{98BD9CE6-7128-29D9-E6B8-AB02EF56AF67}"/>
          </ac:spMkLst>
        </pc:spChg>
      </pc:sldChg>
      <pc:sldChg chg="addSp delSp modSp add del mod modNotesTx">
        <pc:chgData name="岡田 陸" userId="e4191a97c80654fe" providerId="LiveId" clId="{286451E8-D357-4F69-8389-617FCBC82AC0}" dt="2023-01-17T15:24:42.265" v="2416" actId="47"/>
        <pc:sldMkLst>
          <pc:docMk/>
          <pc:sldMk cId="1718440361" sldId="287"/>
        </pc:sldMkLst>
        <pc:spChg chg="mod">
          <ac:chgData name="岡田 陸" userId="e4191a97c80654fe" providerId="LiveId" clId="{286451E8-D357-4F69-8389-617FCBC82AC0}" dt="2023-01-17T15:02:53.201" v="1968" actId="20577"/>
          <ac:spMkLst>
            <pc:docMk/>
            <pc:sldMk cId="1718440361" sldId="287"/>
            <ac:spMk id="2" creationId="{CF811076-9965-F550-9104-B56894CD5029}"/>
          </ac:spMkLst>
        </pc:spChg>
        <pc:spChg chg="del mod">
          <ac:chgData name="岡田 陸" userId="e4191a97c80654fe" providerId="LiveId" clId="{286451E8-D357-4F69-8389-617FCBC82AC0}" dt="2023-01-17T14:59:24.466" v="1893" actId="478"/>
          <ac:spMkLst>
            <pc:docMk/>
            <pc:sldMk cId="1718440361" sldId="287"/>
            <ac:spMk id="3" creationId="{10A1DCC6-F06B-23F1-5FDF-FD8CC9726670}"/>
          </ac:spMkLst>
        </pc:spChg>
        <pc:spChg chg="del">
          <ac:chgData name="岡田 陸" userId="e4191a97c80654fe" providerId="LiveId" clId="{286451E8-D357-4F69-8389-617FCBC82AC0}" dt="2023-01-17T14:52:29.515" v="1719" actId="478"/>
          <ac:spMkLst>
            <pc:docMk/>
            <pc:sldMk cId="1718440361" sldId="287"/>
            <ac:spMk id="4" creationId="{BE5B7E62-16B6-F114-4038-676E6F815024}"/>
          </ac:spMkLst>
        </pc:spChg>
        <pc:spChg chg="del mod">
          <ac:chgData name="岡田 陸" userId="e4191a97c80654fe" providerId="LiveId" clId="{286451E8-D357-4F69-8389-617FCBC82AC0}" dt="2023-01-17T14:52:23.789" v="1717" actId="478"/>
          <ac:spMkLst>
            <pc:docMk/>
            <pc:sldMk cId="1718440361" sldId="287"/>
            <ac:spMk id="5" creationId="{8922BD78-EE9C-0425-6261-418AB085BB2E}"/>
          </ac:spMkLst>
        </pc:spChg>
        <pc:spChg chg="del">
          <ac:chgData name="岡田 陸" userId="e4191a97c80654fe" providerId="LiveId" clId="{286451E8-D357-4F69-8389-617FCBC82AC0}" dt="2023-01-17T14:52:31.262" v="1720" actId="478"/>
          <ac:spMkLst>
            <pc:docMk/>
            <pc:sldMk cId="1718440361" sldId="287"/>
            <ac:spMk id="6" creationId="{548E38BF-5F77-4A9A-F613-C86368928EDB}"/>
          </ac:spMkLst>
        </pc:spChg>
        <pc:spChg chg="mod">
          <ac:chgData name="岡田 陸" userId="e4191a97c80654fe" providerId="LiveId" clId="{286451E8-D357-4F69-8389-617FCBC82AC0}" dt="2023-01-17T15:02:14.236" v="1949" actId="1036"/>
          <ac:spMkLst>
            <pc:docMk/>
            <pc:sldMk cId="1718440361" sldId="287"/>
            <ac:spMk id="7" creationId="{5CBCBE8C-4913-709D-1762-19EACCF0E899}"/>
          </ac:spMkLst>
        </pc:spChg>
        <pc:spChg chg="add del mod">
          <ac:chgData name="岡田 陸" userId="e4191a97c80654fe" providerId="LiveId" clId="{286451E8-D357-4F69-8389-617FCBC82AC0}" dt="2023-01-17T14:52:25.993" v="1718" actId="478"/>
          <ac:spMkLst>
            <pc:docMk/>
            <pc:sldMk cId="1718440361" sldId="287"/>
            <ac:spMk id="9" creationId="{FCAA0700-3B55-A1BA-B2D4-54873ACA702E}"/>
          </ac:spMkLst>
        </pc:spChg>
        <pc:spChg chg="add mod">
          <ac:chgData name="岡田 陸" userId="e4191a97c80654fe" providerId="LiveId" clId="{286451E8-D357-4F69-8389-617FCBC82AC0}" dt="2023-01-17T15:02:33.477" v="1964" actId="403"/>
          <ac:spMkLst>
            <pc:docMk/>
            <pc:sldMk cId="1718440361" sldId="287"/>
            <ac:spMk id="10" creationId="{4D6BDB6E-0A38-AB9A-D1C9-6FD60588AD1E}"/>
          </ac:spMkLst>
        </pc:spChg>
        <pc:spChg chg="add del mod">
          <ac:chgData name="岡田 陸" userId="e4191a97c80654fe" providerId="LiveId" clId="{286451E8-D357-4F69-8389-617FCBC82AC0}" dt="2023-01-17T14:59:41.789" v="1903"/>
          <ac:spMkLst>
            <pc:docMk/>
            <pc:sldMk cId="1718440361" sldId="287"/>
            <ac:spMk id="12" creationId="{0AC06235-2D6C-7628-43D6-B67E4E6DDC3F}"/>
          </ac:spMkLst>
        </pc:spChg>
        <pc:spChg chg="mod">
          <ac:chgData name="岡田 陸" userId="e4191a97c80654fe" providerId="LiveId" clId="{286451E8-D357-4F69-8389-617FCBC82AC0}" dt="2023-01-17T14:57:59.632" v="1867" actId="1076"/>
          <ac:spMkLst>
            <pc:docMk/>
            <pc:sldMk cId="1718440361" sldId="287"/>
            <ac:spMk id="14" creationId="{D9824A5D-5E0E-3281-CFE5-3254F815D680}"/>
          </ac:spMkLst>
        </pc:spChg>
        <pc:spChg chg="add del mod">
          <ac:chgData name="岡田 陸" userId="e4191a97c80654fe" providerId="LiveId" clId="{286451E8-D357-4F69-8389-617FCBC82AC0}" dt="2023-01-17T14:59:41.789" v="1903"/>
          <ac:spMkLst>
            <pc:docMk/>
            <pc:sldMk cId="1718440361" sldId="287"/>
            <ac:spMk id="15" creationId="{D54167C9-5E42-A101-BA26-E30DE9668D92}"/>
          </ac:spMkLst>
        </pc:spChg>
        <pc:spChg chg="mod">
          <ac:chgData name="岡田 陸" userId="e4191a97c80654fe" providerId="LiveId" clId="{286451E8-D357-4F69-8389-617FCBC82AC0}" dt="2023-01-17T14:58:08.963" v="1870" actId="14100"/>
          <ac:spMkLst>
            <pc:docMk/>
            <pc:sldMk cId="1718440361" sldId="287"/>
            <ac:spMk id="16" creationId="{2CFB0302-1D83-A474-6FFA-7A11392595E6}"/>
          </ac:spMkLst>
        </pc:spChg>
        <pc:spChg chg="mod">
          <ac:chgData name="岡田 陸" userId="e4191a97c80654fe" providerId="LiveId" clId="{286451E8-D357-4F69-8389-617FCBC82AC0}" dt="2023-01-17T14:58:28.039" v="1877" actId="1076"/>
          <ac:spMkLst>
            <pc:docMk/>
            <pc:sldMk cId="1718440361" sldId="287"/>
            <ac:spMk id="17" creationId="{68155530-F0F5-1208-F569-2D1E28416EF2}"/>
          </ac:spMkLst>
        </pc:spChg>
        <pc:spChg chg="add del mod">
          <ac:chgData name="岡田 陸" userId="e4191a97c80654fe" providerId="LiveId" clId="{286451E8-D357-4F69-8389-617FCBC82AC0}" dt="2023-01-17T14:59:41.789" v="1903"/>
          <ac:spMkLst>
            <pc:docMk/>
            <pc:sldMk cId="1718440361" sldId="287"/>
            <ac:spMk id="18" creationId="{870F1903-963E-501F-CF2B-3D91825AA82E}"/>
          </ac:spMkLst>
        </pc:spChg>
        <pc:spChg chg="add del mod">
          <ac:chgData name="岡田 陸" userId="e4191a97c80654fe" providerId="LiveId" clId="{286451E8-D357-4F69-8389-617FCBC82AC0}" dt="2023-01-17T14:59:41.789" v="1903"/>
          <ac:spMkLst>
            <pc:docMk/>
            <pc:sldMk cId="1718440361" sldId="287"/>
            <ac:spMk id="19" creationId="{D08E4862-27A9-5392-0409-EB01DB1EE126}"/>
          </ac:spMkLst>
        </pc:spChg>
        <pc:spChg chg="mod">
          <ac:chgData name="岡田 陸" userId="e4191a97c80654fe" providerId="LiveId" clId="{286451E8-D357-4F69-8389-617FCBC82AC0}" dt="2023-01-17T14:57:23.223" v="1852" actId="14100"/>
          <ac:spMkLst>
            <pc:docMk/>
            <pc:sldMk cId="1718440361" sldId="287"/>
            <ac:spMk id="22" creationId="{4290398D-D687-887D-9369-177D874E5480}"/>
          </ac:spMkLst>
        </pc:spChg>
        <pc:spChg chg="mod">
          <ac:chgData name="岡田 陸" userId="e4191a97c80654fe" providerId="LiveId" clId="{286451E8-D357-4F69-8389-617FCBC82AC0}" dt="2023-01-17T14:57:33.941" v="1858" actId="1076"/>
          <ac:spMkLst>
            <pc:docMk/>
            <pc:sldMk cId="1718440361" sldId="287"/>
            <ac:spMk id="23" creationId="{3B539F6C-660D-E6A6-58C0-CC440879B6DB}"/>
          </ac:spMkLst>
        </pc:spChg>
        <pc:spChg chg="mod">
          <ac:chgData name="岡田 陸" userId="e4191a97c80654fe" providerId="LiveId" clId="{286451E8-D357-4F69-8389-617FCBC82AC0}" dt="2023-01-17T14:57:41.097" v="1862" actId="1076"/>
          <ac:spMkLst>
            <pc:docMk/>
            <pc:sldMk cId="1718440361" sldId="287"/>
            <ac:spMk id="24" creationId="{CB829076-E8E8-DF4E-9E6F-E509712C9009}"/>
          </ac:spMkLst>
        </pc:spChg>
        <pc:spChg chg="add mod">
          <ac:chgData name="岡田 陸" userId="e4191a97c80654fe" providerId="LiveId" clId="{286451E8-D357-4F69-8389-617FCBC82AC0}" dt="2023-01-17T15:00:04.276" v="1910" actId="1076"/>
          <ac:spMkLst>
            <pc:docMk/>
            <pc:sldMk cId="1718440361" sldId="287"/>
            <ac:spMk id="25" creationId="{E5B2B763-D95E-23F9-05DB-D06FD81A3F19}"/>
          </ac:spMkLst>
        </pc:spChg>
        <pc:spChg chg="add mod">
          <ac:chgData name="岡田 陸" userId="e4191a97c80654fe" providerId="LiveId" clId="{286451E8-D357-4F69-8389-617FCBC82AC0}" dt="2023-01-17T14:59:53.117" v="1906" actId="14100"/>
          <ac:spMkLst>
            <pc:docMk/>
            <pc:sldMk cId="1718440361" sldId="287"/>
            <ac:spMk id="26" creationId="{AB45ACC2-CC8F-5B62-A5E2-8E803EB28B7A}"/>
          </ac:spMkLst>
        </pc:spChg>
        <pc:spChg chg="add mod">
          <ac:chgData name="岡田 陸" userId="e4191a97c80654fe" providerId="LiveId" clId="{286451E8-D357-4F69-8389-617FCBC82AC0}" dt="2023-01-17T14:59:53.117" v="1906" actId="14100"/>
          <ac:spMkLst>
            <pc:docMk/>
            <pc:sldMk cId="1718440361" sldId="287"/>
            <ac:spMk id="27" creationId="{FB2C9A33-8041-B379-8615-74C03C22C61F}"/>
          </ac:spMkLst>
        </pc:spChg>
        <pc:spChg chg="add mod">
          <ac:chgData name="岡田 陸" userId="e4191a97c80654fe" providerId="LiveId" clId="{286451E8-D357-4F69-8389-617FCBC82AC0}" dt="2023-01-17T14:59:59.336" v="1908" actId="14100"/>
          <ac:spMkLst>
            <pc:docMk/>
            <pc:sldMk cId="1718440361" sldId="287"/>
            <ac:spMk id="28" creationId="{76AC5F32-F133-3D49-7C76-4BF21465EFDF}"/>
          </ac:spMkLst>
        </pc:spChg>
        <pc:spChg chg="add mod">
          <ac:chgData name="岡田 陸" userId="e4191a97c80654fe" providerId="LiveId" clId="{286451E8-D357-4F69-8389-617FCBC82AC0}" dt="2023-01-17T15:02:21.598" v="1963" actId="1037"/>
          <ac:spMkLst>
            <pc:docMk/>
            <pc:sldMk cId="1718440361" sldId="287"/>
            <ac:spMk id="29" creationId="{AED97C7F-C7FB-024B-2423-84180243FD21}"/>
          </ac:spMkLst>
        </pc:spChg>
        <pc:graphicFrameChg chg="add mod ord modGraphic">
          <ac:chgData name="岡田 陸" userId="e4191a97c80654fe" providerId="LiveId" clId="{286451E8-D357-4F69-8389-617FCBC82AC0}" dt="2023-01-17T15:02:21.598" v="1963" actId="1037"/>
          <ac:graphicFrameMkLst>
            <pc:docMk/>
            <pc:sldMk cId="1718440361" sldId="287"/>
            <ac:graphicFrameMk id="11" creationId="{808C55F8-1FBF-08A4-3050-80785E0C998A}"/>
          </ac:graphicFrameMkLst>
        </pc:graphicFrameChg>
        <pc:picChg chg="mod">
          <ac:chgData name="岡田 陸" userId="e4191a97c80654fe" providerId="LiveId" clId="{286451E8-D357-4F69-8389-617FCBC82AC0}" dt="2023-01-17T14:56:24.786" v="1848" actId="1076"/>
          <ac:picMkLst>
            <pc:docMk/>
            <pc:sldMk cId="1718440361" sldId="287"/>
            <ac:picMk id="13" creationId="{72869EB5-F31F-E0C2-6471-61E865B6A120}"/>
          </ac:picMkLst>
        </pc:picChg>
        <pc:picChg chg="add mod">
          <ac:chgData name="岡田 陸" userId="e4191a97c80654fe" providerId="LiveId" clId="{286451E8-D357-4F69-8389-617FCBC82AC0}" dt="2023-01-17T14:59:57.192" v="1907" actId="1076"/>
          <ac:picMkLst>
            <pc:docMk/>
            <pc:sldMk cId="1718440361" sldId="287"/>
            <ac:picMk id="20" creationId="{09451198-5B35-D7EC-C2C7-037E879D58BD}"/>
          </ac:picMkLst>
        </pc:picChg>
        <pc:picChg chg="mod modCrop">
          <ac:chgData name="岡田 陸" userId="e4191a97c80654fe" providerId="LiveId" clId="{286451E8-D357-4F69-8389-617FCBC82AC0}" dt="2023-01-17T14:56:42.590" v="1850" actId="732"/>
          <ac:picMkLst>
            <pc:docMk/>
            <pc:sldMk cId="1718440361" sldId="287"/>
            <ac:picMk id="21" creationId="{863E64F8-13D3-CEAB-C270-DC0F8CE6A407}"/>
          </ac:picMkLst>
        </pc:picChg>
      </pc:sldChg>
      <pc:sldChg chg="add del">
        <pc:chgData name="岡田 陸" userId="e4191a97c80654fe" providerId="LiveId" clId="{286451E8-D357-4F69-8389-617FCBC82AC0}" dt="2023-01-17T14:21:02.183" v="1127" actId="47"/>
        <pc:sldMkLst>
          <pc:docMk/>
          <pc:sldMk cId="3882851484" sldId="288"/>
        </pc:sldMkLst>
      </pc:sldChg>
      <pc:sldChg chg="modSp add del mod">
        <pc:chgData name="岡田 陸" userId="e4191a97c80654fe" providerId="LiveId" clId="{286451E8-D357-4F69-8389-617FCBC82AC0}" dt="2023-01-17T15:02:47.872" v="1965" actId="47"/>
        <pc:sldMkLst>
          <pc:docMk/>
          <pc:sldMk cId="3668309397" sldId="289"/>
        </pc:sldMkLst>
        <pc:spChg chg="mod">
          <ac:chgData name="岡田 陸" userId="e4191a97c80654fe" providerId="LiveId" clId="{286451E8-D357-4F69-8389-617FCBC82AC0}" dt="2023-01-17T15:01:28.819" v="1925" actId="1076"/>
          <ac:spMkLst>
            <pc:docMk/>
            <pc:sldMk cId="3668309397" sldId="289"/>
            <ac:spMk id="14" creationId="{8337A944-C3EB-FD1C-DC84-F66128745B81}"/>
          </ac:spMkLst>
        </pc:spChg>
      </pc:sldChg>
      <pc:sldChg chg="add del mod modShow">
        <pc:chgData name="岡田 陸" userId="e4191a97c80654fe" providerId="LiveId" clId="{286451E8-D357-4F69-8389-617FCBC82AC0}" dt="2023-01-18T05:08:35.705" v="2606" actId="2696"/>
        <pc:sldMkLst>
          <pc:docMk/>
          <pc:sldMk cId="1411841877" sldId="292"/>
        </pc:sldMkLst>
      </pc:sldChg>
      <pc:sldChg chg="add del">
        <pc:chgData name="岡田 陸" userId="e4191a97c80654fe" providerId="LiveId" clId="{286451E8-D357-4F69-8389-617FCBC82AC0}" dt="2023-01-17T14:22:41.145" v="1142" actId="47"/>
        <pc:sldMkLst>
          <pc:docMk/>
          <pc:sldMk cId="1799943416" sldId="293"/>
        </pc:sldMkLst>
      </pc:sldChg>
      <pc:sldChg chg="addSp delSp modSp add del mod modShow modNotesTx">
        <pc:chgData name="岡田 陸" userId="e4191a97c80654fe" providerId="LiveId" clId="{286451E8-D357-4F69-8389-617FCBC82AC0}" dt="2023-01-24T14:56:43.370" v="2620" actId="20577"/>
        <pc:sldMkLst>
          <pc:docMk/>
          <pc:sldMk cId="4196173164" sldId="294"/>
        </pc:sldMkLst>
        <pc:spChg chg="add mod">
          <ac:chgData name="岡田 陸" userId="e4191a97c80654fe" providerId="LiveId" clId="{286451E8-D357-4F69-8389-617FCBC82AC0}" dt="2023-01-17T15:32:56.536" v="2440" actId="14100"/>
          <ac:spMkLst>
            <pc:docMk/>
            <pc:sldMk cId="4196173164" sldId="294"/>
            <ac:spMk id="3" creationId="{73CD6D0A-E64C-B4A6-DF30-8A7164889452}"/>
          </ac:spMkLst>
        </pc:spChg>
        <pc:spChg chg="add del mod">
          <ac:chgData name="岡田 陸" userId="e4191a97c80654fe" providerId="LiveId" clId="{286451E8-D357-4F69-8389-617FCBC82AC0}" dt="2023-01-17T15:33:24.425" v="2448" actId="478"/>
          <ac:spMkLst>
            <pc:docMk/>
            <pc:sldMk cId="4196173164" sldId="294"/>
            <ac:spMk id="4" creationId="{D1AA0B0E-6DE6-3952-8E9D-079D5AD8D32A}"/>
          </ac:spMkLst>
        </pc:spChg>
        <pc:spChg chg="add mod">
          <ac:chgData name="岡田 陸" userId="e4191a97c80654fe" providerId="LiveId" clId="{286451E8-D357-4F69-8389-617FCBC82AC0}" dt="2023-01-17T15:33:39.275" v="2454" actId="14100"/>
          <ac:spMkLst>
            <pc:docMk/>
            <pc:sldMk cId="4196173164" sldId="294"/>
            <ac:spMk id="5" creationId="{FAECB403-70C4-52C5-D452-1B51D8582A91}"/>
          </ac:spMkLst>
        </pc:spChg>
        <pc:spChg chg="add mod">
          <ac:chgData name="岡田 陸" userId="e4191a97c80654fe" providerId="LiveId" clId="{286451E8-D357-4F69-8389-617FCBC82AC0}" dt="2023-01-17T15:33:46.591" v="2457" actId="14100"/>
          <ac:spMkLst>
            <pc:docMk/>
            <pc:sldMk cId="4196173164" sldId="294"/>
            <ac:spMk id="6" creationId="{08BDA52F-F3B2-CD07-02EB-F652C60D0B33}"/>
          </ac:spMkLst>
        </pc:spChg>
        <pc:spChg chg="add mod">
          <ac:chgData name="岡田 陸" userId="e4191a97c80654fe" providerId="LiveId" clId="{286451E8-D357-4F69-8389-617FCBC82AC0}" dt="2023-01-17T15:33:55.887" v="2461" actId="14100"/>
          <ac:spMkLst>
            <pc:docMk/>
            <pc:sldMk cId="4196173164" sldId="294"/>
            <ac:spMk id="7" creationId="{3635FFA0-6B4F-5EAF-AA46-02DB4D4FC82D}"/>
          </ac:spMkLst>
        </pc:spChg>
        <pc:spChg chg="mod">
          <ac:chgData name="岡田 陸" userId="e4191a97c80654fe" providerId="LiveId" clId="{286451E8-D357-4F69-8389-617FCBC82AC0}" dt="2023-01-18T04:13:56.980" v="2531" actId="20577"/>
          <ac:spMkLst>
            <pc:docMk/>
            <pc:sldMk cId="4196173164" sldId="294"/>
            <ac:spMk id="14" creationId="{A1A4FF22-E9D7-327A-C72B-9CAE3D2C9E91}"/>
          </ac:spMkLst>
        </pc:spChg>
        <pc:spChg chg="add del mod">
          <ac:chgData name="岡田 陸" userId="e4191a97c80654fe" providerId="LiveId" clId="{286451E8-D357-4F69-8389-617FCBC82AC0}" dt="2023-01-17T15:35:19.729" v="2496" actId="1035"/>
          <ac:spMkLst>
            <pc:docMk/>
            <pc:sldMk cId="4196173164" sldId="294"/>
            <ac:spMk id="19" creationId="{7C6C6A9D-4BB9-E41A-F561-0DFC108DE994}"/>
          </ac:spMkLst>
        </pc:spChg>
        <pc:spChg chg="mod">
          <ac:chgData name="岡田 陸" userId="e4191a97c80654fe" providerId="LiveId" clId="{286451E8-D357-4F69-8389-617FCBC82AC0}" dt="2023-01-17T15:26:50.812" v="2432" actId="1076"/>
          <ac:spMkLst>
            <pc:docMk/>
            <pc:sldMk cId="4196173164" sldId="294"/>
            <ac:spMk id="37" creationId="{F986CC8F-04C5-2BA3-6ED1-D3E3EDE3B609}"/>
          </ac:spMkLst>
        </pc:spChg>
        <pc:spChg chg="mod">
          <ac:chgData name="岡田 陸" userId="e4191a97c80654fe" providerId="LiveId" clId="{286451E8-D357-4F69-8389-617FCBC82AC0}" dt="2023-01-17T15:36:32.389" v="2528" actId="20577"/>
          <ac:spMkLst>
            <pc:docMk/>
            <pc:sldMk cId="4196173164" sldId="294"/>
            <ac:spMk id="43" creationId="{64A1AF7A-EB40-6950-2639-1A313F6EEE4D}"/>
          </ac:spMkLst>
        </pc:spChg>
      </pc:sldChg>
      <pc:sldChg chg="add del">
        <pc:chgData name="岡田 陸" userId="e4191a97c80654fe" providerId="LiveId" clId="{286451E8-D357-4F69-8389-617FCBC82AC0}" dt="2023-01-17T14:22:32.682" v="1141" actId="47"/>
        <pc:sldMkLst>
          <pc:docMk/>
          <pc:sldMk cId="2628136795" sldId="295"/>
        </pc:sldMkLst>
      </pc:sldChg>
      <pc:sldChg chg="add del">
        <pc:chgData name="岡田 陸" userId="e4191a97c80654fe" providerId="LiveId" clId="{286451E8-D357-4F69-8389-617FCBC82AC0}" dt="2023-01-17T14:21:03.341" v="1130" actId="47"/>
        <pc:sldMkLst>
          <pc:docMk/>
          <pc:sldMk cId="2314180867" sldId="296"/>
        </pc:sldMkLst>
      </pc:sldChg>
      <pc:sldChg chg="add del">
        <pc:chgData name="岡田 陸" userId="e4191a97c80654fe" providerId="LiveId" clId="{286451E8-D357-4F69-8389-617FCBC82AC0}" dt="2023-01-17T14:21:19.763" v="1133" actId="47"/>
        <pc:sldMkLst>
          <pc:docMk/>
          <pc:sldMk cId="1491393656" sldId="297"/>
        </pc:sldMkLst>
      </pc:sldChg>
      <pc:sldChg chg="add del">
        <pc:chgData name="岡田 陸" userId="e4191a97c80654fe" providerId="LiveId" clId="{286451E8-D357-4F69-8389-617FCBC82AC0}" dt="2023-01-17T15:25:52.991" v="2417" actId="47"/>
        <pc:sldMkLst>
          <pc:docMk/>
          <pc:sldMk cId="2568282499" sldId="298"/>
        </pc:sldMkLst>
      </pc:sldChg>
      <pc:sldChg chg="modSp add del mod">
        <pc:chgData name="岡田 陸" userId="e4191a97c80654fe" providerId="LiveId" clId="{286451E8-D357-4F69-8389-617FCBC82AC0}" dt="2023-01-17T14:21:02.246" v="1128" actId="47"/>
        <pc:sldMkLst>
          <pc:docMk/>
          <pc:sldMk cId="1681723661" sldId="299"/>
        </pc:sldMkLst>
        <pc:spChg chg="mod">
          <ac:chgData name="岡田 陸" userId="e4191a97c80654fe" providerId="LiveId" clId="{286451E8-D357-4F69-8389-617FCBC82AC0}" dt="2023-01-17T14:19:19.629" v="1111" actId="27636"/>
          <ac:spMkLst>
            <pc:docMk/>
            <pc:sldMk cId="1681723661" sldId="299"/>
            <ac:spMk id="2" creationId="{DA27CBF0-73EC-9316-0B0E-32A5ED65AD40}"/>
          </ac:spMkLst>
        </pc:spChg>
      </pc:sldChg>
      <pc:sldChg chg="add del">
        <pc:chgData name="岡田 陸" userId="e4191a97c80654fe" providerId="LiveId" clId="{286451E8-D357-4F69-8389-617FCBC82AC0}" dt="2023-01-17T14:21:02.845" v="1129" actId="47"/>
        <pc:sldMkLst>
          <pc:docMk/>
          <pc:sldMk cId="120699799" sldId="301"/>
        </pc:sldMkLst>
      </pc:sldChg>
      <pc:sldChg chg="delSp add del mod modShow">
        <pc:chgData name="岡田 陸" userId="e4191a97c80654fe" providerId="LiveId" clId="{286451E8-D357-4F69-8389-617FCBC82AC0}" dt="2023-01-18T05:08:37.807" v="2607" actId="2696"/>
        <pc:sldMkLst>
          <pc:docMk/>
          <pc:sldMk cId="2317790272" sldId="302"/>
        </pc:sldMkLst>
        <pc:spChg chg="del">
          <ac:chgData name="岡田 陸" userId="e4191a97c80654fe" providerId="LiveId" clId="{286451E8-D357-4F69-8389-617FCBC82AC0}" dt="2023-01-17T15:33:18.231" v="2447" actId="478"/>
          <ac:spMkLst>
            <pc:docMk/>
            <pc:sldMk cId="2317790272" sldId="302"/>
            <ac:spMk id="17" creationId="{03E0005D-4F1F-B51F-515E-30D9816ED8FE}"/>
          </ac:spMkLst>
        </pc:spChg>
      </pc:sldChg>
      <pc:sldChg chg="addSp delSp modSp add del mod modShow modNotesTx">
        <pc:chgData name="岡田 陸" userId="e4191a97c80654fe" providerId="LiveId" clId="{286451E8-D357-4F69-8389-617FCBC82AC0}" dt="2023-01-24T14:56:47.310" v="2621" actId="20577"/>
        <pc:sldMkLst>
          <pc:docMk/>
          <pc:sldMk cId="1500660054" sldId="303"/>
        </pc:sldMkLst>
        <pc:spChg chg="mod">
          <ac:chgData name="岡田 陸" userId="e4191a97c80654fe" providerId="LiveId" clId="{286451E8-D357-4F69-8389-617FCBC82AC0}" dt="2023-01-17T14:26:15.776" v="1163" actId="20577"/>
          <ac:spMkLst>
            <pc:docMk/>
            <pc:sldMk cId="1500660054" sldId="303"/>
            <ac:spMk id="2" creationId="{CF811076-9965-F550-9104-B56894CD5029}"/>
          </ac:spMkLst>
        </pc:spChg>
        <pc:spChg chg="del mod">
          <ac:chgData name="岡田 陸" userId="e4191a97c80654fe" providerId="LiveId" clId="{286451E8-D357-4F69-8389-617FCBC82AC0}" dt="2023-01-17T14:26:05.375" v="1145" actId="478"/>
          <ac:spMkLst>
            <pc:docMk/>
            <pc:sldMk cId="1500660054" sldId="303"/>
            <ac:spMk id="3" creationId="{70633684-6BDC-EFB8-D732-BFFEC80CF1AC}"/>
          </ac:spMkLst>
        </pc:spChg>
        <pc:spChg chg="add del mod">
          <ac:chgData name="岡田 陸" userId="e4191a97c80654fe" providerId="LiveId" clId="{286451E8-D357-4F69-8389-617FCBC82AC0}" dt="2023-01-17T15:09:45.357" v="1982" actId="478"/>
          <ac:spMkLst>
            <pc:docMk/>
            <pc:sldMk cId="1500660054" sldId="303"/>
            <ac:spMk id="4" creationId="{3C778DA8-8262-F8D4-A8ED-59325E24BE8C}"/>
          </ac:spMkLst>
        </pc:spChg>
        <pc:spChg chg="add mod">
          <ac:chgData name="岡田 陸" userId="e4191a97c80654fe" providerId="LiveId" clId="{286451E8-D357-4F69-8389-617FCBC82AC0}" dt="2023-01-17T15:09:43.138" v="1980" actId="20577"/>
          <ac:spMkLst>
            <pc:docMk/>
            <pc:sldMk cId="1500660054" sldId="303"/>
            <ac:spMk id="5" creationId="{0FAC49BA-0B38-BF34-A352-D3DBDCCD367C}"/>
          </ac:spMkLst>
        </pc:spChg>
        <pc:spChg chg="mod">
          <ac:chgData name="岡田 陸" userId="e4191a97c80654fe" providerId="LiveId" clId="{286451E8-D357-4F69-8389-617FCBC82AC0}" dt="2023-01-17T15:11:55.478" v="2049" actId="1037"/>
          <ac:spMkLst>
            <pc:docMk/>
            <pc:sldMk cId="1500660054" sldId="303"/>
            <ac:spMk id="6" creationId="{61B49E01-9DBC-9B9D-5190-C55CC2F7FC47}"/>
          </ac:spMkLst>
        </pc:spChg>
        <pc:spChg chg="mod">
          <ac:chgData name="岡田 陸" userId="e4191a97c80654fe" providerId="LiveId" clId="{286451E8-D357-4F69-8389-617FCBC82AC0}" dt="2023-01-17T15:11:55.478" v="2049" actId="1037"/>
          <ac:spMkLst>
            <pc:docMk/>
            <pc:sldMk cId="1500660054" sldId="303"/>
            <ac:spMk id="8" creationId="{CB070197-9336-DC36-133F-DDE6BE24CBF0}"/>
          </ac:spMkLst>
        </pc:spChg>
        <pc:spChg chg="del">
          <ac:chgData name="岡田 陸" userId="e4191a97c80654fe" providerId="LiveId" clId="{286451E8-D357-4F69-8389-617FCBC82AC0}" dt="2023-01-17T14:26:08.636" v="1146" actId="478"/>
          <ac:spMkLst>
            <pc:docMk/>
            <pc:sldMk cId="1500660054" sldId="303"/>
            <ac:spMk id="10" creationId="{96960150-9541-34A3-4B1D-B959F1CAB83B}"/>
          </ac:spMkLst>
        </pc:spChg>
        <pc:spChg chg="mod">
          <ac:chgData name="岡田 陸" userId="e4191a97c80654fe" providerId="LiveId" clId="{286451E8-D357-4F69-8389-617FCBC82AC0}" dt="2023-01-17T14:30:06.081" v="1288" actId="1037"/>
          <ac:spMkLst>
            <pc:docMk/>
            <pc:sldMk cId="1500660054" sldId="303"/>
            <ac:spMk id="12" creationId="{DD8E6594-AFF2-53EF-FC83-275B3FC83E59}"/>
          </ac:spMkLst>
        </pc:spChg>
        <pc:spChg chg="mod">
          <ac:chgData name="岡田 陸" userId="e4191a97c80654fe" providerId="LiveId" clId="{286451E8-D357-4F69-8389-617FCBC82AC0}" dt="2023-01-17T14:28:58.616" v="1251" actId="14100"/>
          <ac:spMkLst>
            <pc:docMk/>
            <pc:sldMk cId="1500660054" sldId="303"/>
            <ac:spMk id="18" creationId="{D7A83A14-C3BD-C453-037B-8AF5EC70D2A4}"/>
          </ac:spMkLst>
        </pc:spChg>
        <pc:spChg chg="add del mod">
          <ac:chgData name="岡田 陸" userId="e4191a97c80654fe" providerId="LiveId" clId="{286451E8-D357-4F69-8389-617FCBC82AC0}" dt="2023-01-17T14:32:21.745" v="1405"/>
          <ac:spMkLst>
            <pc:docMk/>
            <pc:sldMk cId="1500660054" sldId="303"/>
            <ac:spMk id="19" creationId="{D1D888B5-48B6-C56A-C869-E9644E7C99AB}"/>
          </ac:spMkLst>
        </pc:spChg>
        <pc:spChg chg="add del mod">
          <ac:chgData name="岡田 陸" userId="e4191a97c80654fe" providerId="LiveId" clId="{286451E8-D357-4F69-8389-617FCBC82AC0}" dt="2023-01-17T14:32:21.745" v="1405"/>
          <ac:spMkLst>
            <pc:docMk/>
            <pc:sldMk cId="1500660054" sldId="303"/>
            <ac:spMk id="20" creationId="{17B9674B-966F-9564-FA95-0FFE1B00F2AF}"/>
          </ac:spMkLst>
        </pc:spChg>
        <pc:spChg chg="add del mod">
          <ac:chgData name="岡田 陸" userId="e4191a97c80654fe" providerId="LiveId" clId="{286451E8-D357-4F69-8389-617FCBC82AC0}" dt="2023-01-17T14:32:21.745" v="1405"/>
          <ac:spMkLst>
            <pc:docMk/>
            <pc:sldMk cId="1500660054" sldId="303"/>
            <ac:spMk id="21" creationId="{D24E0168-00E0-87E5-EA3C-C4E7FC36CF17}"/>
          </ac:spMkLst>
        </pc:spChg>
        <pc:spChg chg="add del mod">
          <ac:chgData name="岡田 陸" userId="e4191a97c80654fe" providerId="LiveId" clId="{286451E8-D357-4F69-8389-617FCBC82AC0}" dt="2023-01-17T14:32:21.745" v="1405"/>
          <ac:spMkLst>
            <pc:docMk/>
            <pc:sldMk cId="1500660054" sldId="303"/>
            <ac:spMk id="22" creationId="{73CC92C6-D804-11A4-0272-312AB8F8DF53}"/>
          </ac:spMkLst>
        </pc:spChg>
        <pc:spChg chg="add del mod">
          <ac:chgData name="岡田 陸" userId="e4191a97c80654fe" providerId="LiveId" clId="{286451E8-D357-4F69-8389-617FCBC82AC0}" dt="2023-01-17T14:32:21.745" v="1405"/>
          <ac:spMkLst>
            <pc:docMk/>
            <pc:sldMk cId="1500660054" sldId="303"/>
            <ac:spMk id="23" creationId="{86D03384-5127-83FD-E50F-D902CD5B4147}"/>
          </ac:spMkLst>
        </pc:spChg>
        <pc:spChg chg="mod">
          <ac:chgData name="岡田 陸" userId="e4191a97c80654fe" providerId="LiveId" clId="{286451E8-D357-4F69-8389-617FCBC82AC0}" dt="2023-01-17T15:11:55.478" v="2049" actId="1037"/>
          <ac:spMkLst>
            <pc:docMk/>
            <pc:sldMk cId="1500660054" sldId="303"/>
            <ac:spMk id="24" creationId="{FCD956B4-77FF-5553-C716-99BF4373712F}"/>
          </ac:spMkLst>
        </pc:spChg>
        <pc:spChg chg="add mod">
          <ac:chgData name="岡田 陸" userId="e4191a97c80654fe" providerId="LiveId" clId="{286451E8-D357-4F69-8389-617FCBC82AC0}" dt="2023-01-17T14:33:46.437" v="1439" actId="14100"/>
          <ac:spMkLst>
            <pc:docMk/>
            <pc:sldMk cId="1500660054" sldId="303"/>
            <ac:spMk id="35" creationId="{488904C9-2C95-B540-8716-188DB03ED498}"/>
          </ac:spMkLst>
        </pc:spChg>
        <pc:spChg chg="add mod">
          <ac:chgData name="岡田 陸" userId="e4191a97c80654fe" providerId="LiveId" clId="{286451E8-D357-4F69-8389-617FCBC82AC0}" dt="2023-01-17T15:11:08.804" v="2035" actId="1037"/>
          <ac:spMkLst>
            <pc:docMk/>
            <pc:sldMk cId="1500660054" sldId="303"/>
            <ac:spMk id="40" creationId="{D5C9BF47-8453-84F7-C0AB-B62B2A800B48}"/>
          </ac:spMkLst>
        </pc:spChg>
        <pc:spChg chg="add mod">
          <ac:chgData name="岡田 陸" userId="e4191a97c80654fe" providerId="LiveId" clId="{286451E8-D357-4F69-8389-617FCBC82AC0}" dt="2023-01-17T15:11:08.804" v="2035" actId="1037"/>
          <ac:spMkLst>
            <pc:docMk/>
            <pc:sldMk cId="1500660054" sldId="303"/>
            <ac:spMk id="41" creationId="{21C168E3-7A63-3F35-22C9-15C91D8AB2B7}"/>
          </ac:spMkLst>
        </pc:spChg>
        <pc:spChg chg="add mod">
          <ac:chgData name="岡田 陸" userId="e4191a97c80654fe" providerId="LiveId" clId="{286451E8-D357-4F69-8389-617FCBC82AC0}" dt="2023-01-17T15:11:08.804" v="2035" actId="1037"/>
          <ac:spMkLst>
            <pc:docMk/>
            <pc:sldMk cId="1500660054" sldId="303"/>
            <ac:spMk id="42" creationId="{0F1FAA63-5C86-8659-F8E9-BC333630B0BB}"/>
          </ac:spMkLst>
        </pc:spChg>
        <pc:spChg chg="add mod">
          <ac:chgData name="岡田 陸" userId="e4191a97c80654fe" providerId="LiveId" clId="{286451E8-D357-4F69-8389-617FCBC82AC0}" dt="2023-01-17T15:11:08.804" v="2035" actId="1037"/>
          <ac:spMkLst>
            <pc:docMk/>
            <pc:sldMk cId="1500660054" sldId="303"/>
            <ac:spMk id="43" creationId="{C3790FD1-C060-3BE6-C36C-A2CDA0161118}"/>
          </ac:spMkLst>
        </pc:spChg>
        <pc:spChg chg="add mod">
          <ac:chgData name="岡田 陸" userId="e4191a97c80654fe" providerId="LiveId" clId="{286451E8-D357-4F69-8389-617FCBC82AC0}" dt="2023-01-17T15:11:08.804" v="2035" actId="1037"/>
          <ac:spMkLst>
            <pc:docMk/>
            <pc:sldMk cId="1500660054" sldId="303"/>
            <ac:spMk id="44" creationId="{A4B2847B-6C01-2EE7-E0E8-A32E22C4A3FA}"/>
          </ac:spMkLst>
        </pc:spChg>
        <pc:spChg chg="add mod">
          <ac:chgData name="岡田 陸" userId="e4191a97c80654fe" providerId="LiveId" clId="{286451E8-D357-4F69-8389-617FCBC82AC0}" dt="2023-01-17T15:12:55.410" v="2129" actId="27636"/>
          <ac:spMkLst>
            <pc:docMk/>
            <pc:sldMk cId="1500660054" sldId="303"/>
            <ac:spMk id="47" creationId="{07952F00-2F08-5B77-5186-26CA4CA7F30A}"/>
          </ac:spMkLst>
        </pc:spChg>
        <pc:spChg chg="add mod">
          <ac:chgData name="岡田 陸" userId="e4191a97c80654fe" providerId="LiveId" clId="{286451E8-D357-4F69-8389-617FCBC82AC0}" dt="2023-01-17T15:12:41.770" v="2123" actId="1076"/>
          <ac:spMkLst>
            <pc:docMk/>
            <pc:sldMk cId="1500660054" sldId="303"/>
            <ac:spMk id="48" creationId="{FBD09B3F-F3DD-7A81-461B-61462DEAA1F6}"/>
          </ac:spMkLst>
        </pc:spChg>
        <pc:spChg chg="add mod">
          <ac:chgData name="岡田 陸" userId="e4191a97c80654fe" providerId="LiveId" clId="{286451E8-D357-4F69-8389-617FCBC82AC0}" dt="2023-01-17T15:14:04.800" v="2146" actId="1076"/>
          <ac:spMkLst>
            <pc:docMk/>
            <pc:sldMk cId="1500660054" sldId="303"/>
            <ac:spMk id="49" creationId="{0BA80AD0-C037-F2E3-0786-4DBC23AF561F}"/>
          </ac:spMkLst>
        </pc:spChg>
        <pc:spChg chg="add mod">
          <ac:chgData name="岡田 陸" userId="e4191a97c80654fe" providerId="LiveId" clId="{286451E8-D357-4F69-8389-617FCBC82AC0}" dt="2023-01-17T15:14:10.738" v="2149" actId="14100"/>
          <ac:spMkLst>
            <pc:docMk/>
            <pc:sldMk cId="1500660054" sldId="303"/>
            <ac:spMk id="50" creationId="{4C261BEA-00FF-690C-2774-0F25888EF767}"/>
          </ac:spMkLst>
        </pc:spChg>
        <pc:picChg chg="add del mod">
          <ac:chgData name="岡田 陸" userId="e4191a97c80654fe" providerId="LiveId" clId="{286451E8-D357-4F69-8389-617FCBC82AC0}" dt="2023-01-17T14:32:21.745" v="1405"/>
          <ac:picMkLst>
            <pc:docMk/>
            <pc:sldMk cId="1500660054" sldId="303"/>
            <ac:picMk id="11" creationId="{57CFD208-F72C-7BAF-A164-22CBD308A804}"/>
          </ac:picMkLst>
        </pc:picChg>
        <pc:picChg chg="del">
          <ac:chgData name="岡田 陸" userId="e4191a97c80654fe" providerId="LiveId" clId="{286451E8-D357-4F69-8389-617FCBC82AC0}" dt="2023-01-17T14:26:09.680" v="1147" actId="478"/>
          <ac:picMkLst>
            <pc:docMk/>
            <pc:sldMk cId="1500660054" sldId="303"/>
            <ac:picMk id="13" creationId="{AB648300-7191-19F6-85DA-0419DE5FF224}"/>
          </ac:picMkLst>
        </pc:picChg>
        <pc:picChg chg="mod">
          <ac:chgData name="岡田 陸" userId="e4191a97c80654fe" providerId="LiveId" clId="{286451E8-D357-4F69-8389-617FCBC82AC0}" dt="2023-01-17T15:11:55.478" v="2049" actId="1037"/>
          <ac:picMkLst>
            <pc:docMk/>
            <pc:sldMk cId="1500660054" sldId="303"/>
            <ac:picMk id="14" creationId="{8D0110AE-4308-890E-82F8-DA07C83AC2BB}"/>
          </ac:picMkLst>
        </pc:picChg>
        <pc:picChg chg="add del mod">
          <ac:chgData name="岡田 陸" userId="e4191a97c80654fe" providerId="LiveId" clId="{286451E8-D357-4F69-8389-617FCBC82AC0}" dt="2023-01-17T14:33:51.425" v="1447" actId="478"/>
          <ac:picMkLst>
            <pc:docMk/>
            <pc:sldMk cId="1500660054" sldId="303"/>
            <ac:picMk id="34" creationId="{94F998AE-96B9-4AE7-EE07-10432BB9400E}"/>
          </ac:picMkLst>
        </pc:picChg>
        <pc:picChg chg="add mod">
          <ac:chgData name="岡田 陸" userId="e4191a97c80654fe" providerId="LiveId" clId="{286451E8-D357-4F69-8389-617FCBC82AC0}" dt="2023-01-17T15:11:08.804" v="2035" actId="1037"/>
          <ac:picMkLst>
            <pc:docMk/>
            <pc:sldMk cId="1500660054" sldId="303"/>
            <ac:picMk id="36" creationId="{15E28F68-D140-5871-5224-549FDBA42D8E}"/>
          </ac:picMkLst>
        </pc:picChg>
        <pc:cxnChg chg="add del mod">
          <ac:chgData name="岡田 陸" userId="e4191a97c80654fe" providerId="LiveId" clId="{286451E8-D357-4F69-8389-617FCBC82AC0}" dt="2023-01-17T14:32:21.745" v="1405"/>
          <ac:cxnSpMkLst>
            <pc:docMk/>
            <pc:sldMk cId="1500660054" sldId="303"/>
            <ac:cxnSpMk id="15" creationId="{C5183E85-6389-94DC-D926-31CEF5496B11}"/>
          </ac:cxnSpMkLst>
        </pc:cxnChg>
        <pc:cxnChg chg="add del mod">
          <ac:chgData name="岡田 陸" userId="e4191a97c80654fe" providerId="LiveId" clId="{286451E8-D357-4F69-8389-617FCBC82AC0}" dt="2023-01-17T14:32:21.745" v="1405"/>
          <ac:cxnSpMkLst>
            <pc:docMk/>
            <pc:sldMk cId="1500660054" sldId="303"/>
            <ac:cxnSpMk id="16" creationId="{E7AD27A6-D782-8913-DCAC-F5E80C6423E7}"/>
          </ac:cxnSpMkLst>
        </pc:cxnChg>
        <pc:cxnChg chg="add del mod">
          <ac:chgData name="岡田 陸" userId="e4191a97c80654fe" providerId="LiveId" clId="{286451E8-D357-4F69-8389-617FCBC82AC0}" dt="2023-01-17T14:32:21.745" v="1405"/>
          <ac:cxnSpMkLst>
            <pc:docMk/>
            <pc:sldMk cId="1500660054" sldId="303"/>
            <ac:cxnSpMk id="17" creationId="{0CADCEC0-C3C9-1B37-538E-E048975AAD59}"/>
          </ac:cxnSpMkLst>
        </pc:cxnChg>
        <pc:cxnChg chg="add del mod">
          <ac:chgData name="岡田 陸" userId="e4191a97c80654fe" providerId="LiveId" clId="{286451E8-D357-4F69-8389-617FCBC82AC0}" dt="2023-01-17T14:32:21.745" v="1405"/>
          <ac:cxnSpMkLst>
            <pc:docMk/>
            <pc:sldMk cId="1500660054" sldId="303"/>
            <ac:cxnSpMk id="25" creationId="{4CF27938-9C60-3E97-192B-5FE69D2E5E80}"/>
          </ac:cxnSpMkLst>
        </pc:cxnChg>
        <pc:cxnChg chg="mod">
          <ac:chgData name="岡田 陸" userId="e4191a97c80654fe" providerId="LiveId" clId="{286451E8-D357-4F69-8389-617FCBC82AC0}" dt="2023-01-17T15:11:55.478" v="2049" actId="1037"/>
          <ac:cxnSpMkLst>
            <pc:docMk/>
            <pc:sldMk cId="1500660054" sldId="303"/>
            <ac:cxnSpMk id="26" creationId="{D8514C26-F1F0-43F8-6952-45985A814ABD}"/>
          </ac:cxnSpMkLst>
        </pc:cxnChg>
        <pc:cxnChg chg="add del mod">
          <ac:chgData name="岡田 陸" userId="e4191a97c80654fe" providerId="LiveId" clId="{286451E8-D357-4F69-8389-617FCBC82AC0}" dt="2023-01-17T14:32:21.745" v="1405"/>
          <ac:cxnSpMkLst>
            <pc:docMk/>
            <pc:sldMk cId="1500660054" sldId="303"/>
            <ac:cxnSpMk id="27" creationId="{0965B1C3-A0C4-599C-0E6E-11211F08273F}"/>
          </ac:cxnSpMkLst>
        </pc:cxnChg>
        <pc:cxnChg chg="mod">
          <ac:chgData name="岡田 陸" userId="e4191a97c80654fe" providerId="LiveId" clId="{286451E8-D357-4F69-8389-617FCBC82AC0}" dt="2023-01-17T15:11:55.478" v="2049" actId="1037"/>
          <ac:cxnSpMkLst>
            <pc:docMk/>
            <pc:sldMk cId="1500660054" sldId="303"/>
            <ac:cxnSpMk id="28" creationId="{04703D6C-CB18-DEEC-443C-643EBFEDA8A7}"/>
          </ac:cxnSpMkLst>
        </pc:cxnChg>
        <pc:cxnChg chg="add del mod">
          <ac:chgData name="岡田 陸" userId="e4191a97c80654fe" providerId="LiveId" clId="{286451E8-D357-4F69-8389-617FCBC82AC0}" dt="2023-01-18T05:09:09.899" v="2608" actId="478"/>
          <ac:cxnSpMkLst>
            <pc:docMk/>
            <pc:sldMk cId="1500660054" sldId="303"/>
            <ac:cxnSpMk id="37" creationId="{7D6C3B5B-1015-F851-155C-4F99C32BE19F}"/>
          </ac:cxnSpMkLst>
        </pc:cxnChg>
        <pc:cxnChg chg="add del mod">
          <ac:chgData name="岡田 陸" userId="e4191a97c80654fe" providerId="LiveId" clId="{286451E8-D357-4F69-8389-617FCBC82AC0}" dt="2023-01-18T05:09:13.902" v="2609" actId="478"/>
          <ac:cxnSpMkLst>
            <pc:docMk/>
            <pc:sldMk cId="1500660054" sldId="303"/>
            <ac:cxnSpMk id="38" creationId="{47B8FC3D-9DC9-6C20-AFFE-7179D17163DA}"/>
          </ac:cxnSpMkLst>
        </pc:cxnChg>
        <pc:cxnChg chg="add mod">
          <ac:chgData name="岡田 陸" userId="e4191a97c80654fe" providerId="LiveId" clId="{286451E8-D357-4F69-8389-617FCBC82AC0}" dt="2023-01-17T15:11:08.804" v="2035" actId="1037"/>
          <ac:cxnSpMkLst>
            <pc:docMk/>
            <pc:sldMk cId="1500660054" sldId="303"/>
            <ac:cxnSpMk id="39" creationId="{34C80BB6-DA5A-7D98-83E6-F18BF0BEE065}"/>
          </ac:cxnSpMkLst>
        </pc:cxnChg>
        <pc:cxnChg chg="add mod">
          <ac:chgData name="岡田 陸" userId="e4191a97c80654fe" providerId="LiveId" clId="{286451E8-D357-4F69-8389-617FCBC82AC0}" dt="2023-01-17T15:11:08.804" v="2035" actId="1037"/>
          <ac:cxnSpMkLst>
            <pc:docMk/>
            <pc:sldMk cId="1500660054" sldId="303"/>
            <ac:cxnSpMk id="45" creationId="{DD554F31-D85B-AFAF-383D-448CEB53EE48}"/>
          </ac:cxnSpMkLst>
        </pc:cxnChg>
        <pc:cxnChg chg="add mod">
          <ac:chgData name="岡田 陸" userId="e4191a97c80654fe" providerId="LiveId" clId="{286451E8-D357-4F69-8389-617FCBC82AC0}" dt="2023-01-17T15:11:08.804" v="2035" actId="1037"/>
          <ac:cxnSpMkLst>
            <pc:docMk/>
            <pc:sldMk cId="1500660054" sldId="303"/>
            <ac:cxnSpMk id="46" creationId="{77926790-5DE2-521F-1FBC-3423423E0D78}"/>
          </ac:cxnSpMkLst>
        </pc:cxnChg>
      </pc:sldChg>
      <pc:sldChg chg="modSp add del mod modShow">
        <pc:chgData name="岡田 陸" userId="e4191a97c80654fe" providerId="LiveId" clId="{286451E8-D357-4F69-8389-617FCBC82AC0}" dt="2023-01-17T14:50:32.614" v="1710" actId="47"/>
        <pc:sldMkLst>
          <pc:docMk/>
          <pc:sldMk cId="3234112981" sldId="304"/>
        </pc:sldMkLst>
        <pc:spChg chg="mod">
          <ac:chgData name="岡田 陸" userId="e4191a97c80654fe" providerId="LiveId" clId="{286451E8-D357-4F69-8389-617FCBC82AC0}" dt="2023-01-17T14:36:00.469" v="1462" actId="20577"/>
          <ac:spMkLst>
            <pc:docMk/>
            <pc:sldMk cId="3234112981" sldId="304"/>
            <ac:spMk id="2" creationId="{CF811076-9965-F550-9104-B56894CD5029}"/>
          </ac:spMkLst>
        </pc:spChg>
        <pc:spChg chg="mod">
          <ac:chgData name="岡田 陸" userId="e4191a97c80654fe" providerId="LiveId" clId="{286451E8-D357-4F69-8389-617FCBC82AC0}" dt="2023-01-17T14:41:57.487" v="1482" actId="20577"/>
          <ac:spMkLst>
            <pc:docMk/>
            <pc:sldMk cId="3234112981" sldId="304"/>
            <ac:spMk id="16" creationId="{B3CF6AAC-BD7A-6F56-6DFC-0770C07E05CF}"/>
          </ac:spMkLst>
        </pc:spChg>
      </pc:sldChg>
      <pc:sldChg chg="addSp delSp modSp new mod delAnim modAnim modShow modNotesTx">
        <pc:chgData name="岡田 陸" userId="e4191a97c80654fe" providerId="LiveId" clId="{286451E8-D357-4F69-8389-617FCBC82AC0}" dt="2023-01-24T14:56:17.882" v="2619" actId="20577"/>
        <pc:sldMkLst>
          <pc:docMk/>
          <pc:sldMk cId="2523437937" sldId="305"/>
        </pc:sldMkLst>
        <pc:spChg chg="del">
          <ac:chgData name="岡田 陸" userId="e4191a97c80654fe" providerId="LiveId" clId="{286451E8-D357-4F69-8389-617FCBC82AC0}" dt="2023-01-17T14:37:07.201" v="1468" actId="478"/>
          <ac:spMkLst>
            <pc:docMk/>
            <pc:sldMk cId="2523437937" sldId="305"/>
            <ac:spMk id="2" creationId="{94E640C2-3156-8624-D461-C3BD02844523}"/>
          </ac:spMkLst>
        </pc:spChg>
        <pc:spChg chg="del">
          <ac:chgData name="岡田 陸" userId="e4191a97c80654fe" providerId="LiveId" clId="{286451E8-D357-4F69-8389-617FCBC82AC0}" dt="2023-01-17T14:37:07.201" v="1468" actId="478"/>
          <ac:spMkLst>
            <pc:docMk/>
            <pc:sldMk cId="2523437937" sldId="305"/>
            <ac:spMk id="3" creationId="{F3398451-7F5E-3E07-4574-77DB2E7E9147}"/>
          </ac:spMkLst>
        </pc:spChg>
        <pc:spChg chg="add mod">
          <ac:chgData name="岡田 陸" userId="e4191a97c80654fe" providerId="LiveId" clId="{286451E8-D357-4F69-8389-617FCBC82AC0}" dt="2023-01-17T15:15:59.689" v="2156" actId="20577"/>
          <ac:spMkLst>
            <pc:docMk/>
            <pc:sldMk cId="2523437937" sldId="305"/>
            <ac:spMk id="4" creationId="{BDBADA6B-D8B4-30B6-7C0C-E847E4DFEC64}"/>
          </ac:spMkLst>
        </pc:spChg>
        <pc:spChg chg="add del mod">
          <ac:chgData name="岡田 陸" userId="e4191a97c80654fe" providerId="LiveId" clId="{286451E8-D357-4F69-8389-617FCBC82AC0}" dt="2023-01-17T15:15:54.429" v="2152" actId="478"/>
          <ac:spMkLst>
            <pc:docMk/>
            <pc:sldMk cId="2523437937" sldId="305"/>
            <ac:spMk id="5" creationId="{68098036-F17E-258D-8E48-6F75E859CDE0}"/>
          </ac:spMkLst>
        </pc:spChg>
        <pc:spChg chg="add del mod">
          <ac:chgData name="岡田 陸" userId="e4191a97c80654fe" providerId="LiveId" clId="{286451E8-D357-4F69-8389-617FCBC82AC0}" dt="2023-01-17T15:15:52.570" v="2151" actId="478"/>
          <ac:spMkLst>
            <pc:docMk/>
            <pc:sldMk cId="2523437937" sldId="305"/>
            <ac:spMk id="6" creationId="{07F41152-C7C3-3689-3E79-737E6B371858}"/>
          </ac:spMkLst>
        </pc:spChg>
        <pc:spChg chg="add del mod">
          <ac:chgData name="岡田 陸" userId="e4191a97c80654fe" providerId="LiveId" clId="{286451E8-D357-4F69-8389-617FCBC82AC0}" dt="2023-01-17T15:15:51.437" v="2150" actId="478"/>
          <ac:spMkLst>
            <pc:docMk/>
            <pc:sldMk cId="2523437937" sldId="305"/>
            <ac:spMk id="7" creationId="{6A0484E4-4560-61D4-FDE1-6A8E13C526D0}"/>
          </ac:spMkLst>
        </pc:spChg>
        <pc:spChg chg="add mod">
          <ac:chgData name="岡田 陸" userId="e4191a97c80654fe" providerId="LiveId" clId="{286451E8-D357-4F69-8389-617FCBC82AC0}" dt="2023-01-17T15:16:06.644" v="2157" actId="1076"/>
          <ac:spMkLst>
            <pc:docMk/>
            <pc:sldMk cId="2523437937" sldId="305"/>
            <ac:spMk id="11" creationId="{EC88DF8A-F7F7-41BF-2DE5-83631C49C77D}"/>
          </ac:spMkLst>
        </pc:spChg>
        <pc:spChg chg="add mod">
          <ac:chgData name="岡田 陸" userId="e4191a97c80654fe" providerId="LiveId" clId="{286451E8-D357-4F69-8389-617FCBC82AC0}" dt="2023-01-17T15:16:17.715" v="2160" actId="1076"/>
          <ac:spMkLst>
            <pc:docMk/>
            <pc:sldMk cId="2523437937" sldId="305"/>
            <ac:spMk id="12" creationId="{64BAD114-EFE5-0185-2D0B-ED2F267DFAE4}"/>
          </ac:spMkLst>
        </pc:spChg>
        <pc:spChg chg="add mod">
          <ac:chgData name="岡田 陸" userId="e4191a97c80654fe" providerId="LiveId" clId="{286451E8-D357-4F69-8389-617FCBC82AC0}" dt="2023-01-17T15:21:41.641" v="2350" actId="1076"/>
          <ac:spMkLst>
            <pc:docMk/>
            <pc:sldMk cId="2523437937" sldId="305"/>
            <ac:spMk id="13" creationId="{7CB71229-847E-EB4F-D567-0FB7E1907563}"/>
          </ac:spMkLst>
        </pc:spChg>
        <pc:spChg chg="add mod">
          <ac:chgData name="岡田 陸" userId="e4191a97c80654fe" providerId="LiveId" clId="{286451E8-D357-4F69-8389-617FCBC82AC0}" dt="2023-01-17T15:21:36.262" v="2349" actId="14100"/>
          <ac:spMkLst>
            <pc:docMk/>
            <pc:sldMk cId="2523437937" sldId="305"/>
            <ac:spMk id="14" creationId="{418DED59-F026-12CB-31BB-20FBFEA2C54D}"/>
          </ac:spMkLst>
        </pc:spChg>
        <pc:spChg chg="add mod">
          <ac:chgData name="岡田 陸" userId="e4191a97c80654fe" providerId="LiveId" clId="{286451E8-D357-4F69-8389-617FCBC82AC0}" dt="2023-01-17T15:21:51.870" v="2353" actId="14100"/>
          <ac:spMkLst>
            <pc:docMk/>
            <pc:sldMk cId="2523437937" sldId="305"/>
            <ac:spMk id="17" creationId="{9B291D3B-5D0F-2E95-FD88-077096AAF61C}"/>
          </ac:spMkLst>
        </pc:spChg>
        <pc:spChg chg="add mod">
          <ac:chgData name="岡田 陸" userId="e4191a97c80654fe" providerId="LiveId" clId="{286451E8-D357-4F69-8389-617FCBC82AC0}" dt="2023-01-17T15:16:17.715" v="2160" actId="1076"/>
          <ac:spMkLst>
            <pc:docMk/>
            <pc:sldMk cId="2523437937" sldId="305"/>
            <ac:spMk id="18" creationId="{0D156EFF-4BD7-7ACB-326A-46BEBD8D2361}"/>
          </ac:spMkLst>
        </pc:spChg>
        <pc:spChg chg="add del mod">
          <ac:chgData name="岡田 陸" userId="e4191a97c80654fe" providerId="LiveId" clId="{286451E8-D357-4F69-8389-617FCBC82AC0}" dt="2023-01-17T15:18:17.430" v="2165" actId="478"/>
          <ac:spMkLst>
            <pc:docMk/>
            <pc:sldMk cId="2523437937" sldId="305"/>
            <ac:spMk id="31" creationId="{EA82DC95-0216-64D1-BEB3-F09C901E7E27}"/>
          </ac:spMkLst>
        </pc:spChg>
        <pc:spChg chg="add del mod">
          <ac:chgData name="岡田 陸" userId="e4191a97c80654fe" providerId="LiveId" clId="{286451E8-D357-4F69-8389-617FCBC82AC0}" dt="2023-01-17T15:18:23.660" v="2168" actId="478"/>
          <ac:spMkLst>
            <pc:docMk/>
            <pc:sldMk cId="2523437937" sldId="305"/>
            <ac:spMk id="32" creationId="{C8AA64E7-11FD-0FE4-A5C0-6636843E5CE5}"/>
          </ac:spMkLst>
        </pc:spChg>
        <pc:spChg chg="add del mod">
          <ac:chgData name="岡田 陸" userId="e4191a97c80654fe" providerId="LiveId" clId="{286451E8-D357-4F69-8389-617FCBC82AC0}" dt="2023-01-17T15:15:55.656" v="2153" actId="478"/>
          <ac:spMkLst>
            <pc:docMk/>
            <pc:sldMk cId="2523437937" sldId="305"/>
            <ac:spMk id="36" creationId="{92AFC2C5-E609-9518-A348-17E2BF61E800}"/>
          </ac:spMkLst>
        </pc:spChg>
        <pc:spChg chg="add mod">
          <ac:chgData name="岡田 陸" userId="e4191a97c80654fe" providerId="LiveId" clId="{286451E8-D357-4F69-8389-617FCBC82AC0}" dt="2023-01-18T04:59:33.547" v="2605" actId="1076"/>
          <ac:spMkLst>
            <pc:docMk/>
            <pc:sldMk cId="2523437937" sldId="305"/>
            <ac:spMk id="42" creationId="{5BABE981-17F5-F8AA-041D-114657CF090F}"/>
          </ac:spMkLst>
        </pc:spChg>
        <pc:spChg chg="add del mod">
          <ac:chgData name="岡田 陸" userId="e4191a97c80654fe" providerId="LiveId" clId="{286451E8-D357-4F69-8389-617FCBC82AC0}" dt="2023-01-17T15:21:26.614" v="2347" actId="478"/>
          <ac:spMkLst>
            <pc:docMk/>
            <pc:sldMk cId="2523437937" sldId="305"/>
            <ac:spMk id="45" creationId="{D031C57C-3D4F-921E-4344-757F42FE2919}"/>
          </ac:spMkLst>
        </pc:spChg>
        <pc:spChg chg="add del mod">
          <ac:chgData name="岡田 陸" userId="e4191a97c80654fe" providerId="LiveId" clId="{286451E8-D357-4F69-8389-617FCBC82AC0}" dt="2023-01-17T15:21:25.900" v="2346" actId="478"/>
          <ac:spMkLst>
            <pc:docMk/>
            <pc:sldMk cId="2523437937" sldId="305"/>
            <ac:spMk id="46" creationId="{FCC45D1F-30EC-AF81-FF6A-9127DA822572}"/>
          </ac:spMkLst>
        </pc:spChg>
        <pc:spChg chg="add del mod">
          <ac:chgData name="岡田 陸" userId="e4191a97c80654fe" providerId="LiveId" clId="{286451E8-D357-4F69-8389-617FCBC82AC0}" dt="2023-01-17T15:21:28.175" v="2348" actId="478"/>
          <ac:spMkLst>
            <pc:docMk/>
            <pc:sldMk cId="2523437937" sldId="305"/>
            <ac:spMk id="47" creationId="{77D71407-A00C-01B0-2F1D-31D0CFCC75E4}"/>
          </ac:spMkLst>
        </pc:spChg>
        <pc:spChg chg="add mod">
          <ac:chgData name="岡田 陸" userId="e4191a97c80654fe" providerId="LiveId" clId="{286451E8-D357-4F69-8389-617FCBC82AC0}" dt="2023-01-17T15:22:53.861" v="2386" actId="208"/>
          <ac:spMkLst>
            <pc:docMk/>
            <pc:sldMk cId="2523437937" sldId="305"/>
            <ac:spMk id="48" creationId="{4F3C8B29-1ED0-3E10-C47C-554FA480DE5D}"/>
          </ac:spMkLst>
        </pc:spChg>
        <pc:spChg chg="add mod">
          <ac:chgData name="岡田 陸" userId="e4191a97c80654fe" providerId="LiveId" clId="{286451E8-D357-4F69-8389-617FCBC82AC0}" dt="2023-01-17T15:22:43.707" v="2385" actId="403"/>
          <ac:spMkLst>
            <pc:docMk/>
            <pc:sldMk cId="2523437937" sldId="305"/>
            <ac:spMk id="49" creationId="{180F8A85-79E1-2DFD-6CA9-22F0B8E9F56E}"/>
          </ac:spMkLst>
        </pc:spChg>
        <pc:spChg chg="add mod">
          <ac:chgData name="岡田 陸" userId="e4191a97c80654fe" providerId="LiveId" clId="{286451E8-D357-4F69-8389-617FCBC82AC0}" dt="2023-01-17T15:24:14.735" v="2413" actId="14100"/>
          <ac:spMkLst>
            <pc:docMk/>
            <pc:sldMk cId="2523437937" sldId="305"/>
            <ac:spMk id="50" creationId="{0391CC2A-9FFB-6FC9-0502-BBDAC2A6CD59}"/>
          </ac:spMkLst>
        </pc:spChg>
        <pc:graphicFrameChg chg="add del mod">
          <ac:chgData name="岡田 陸" userId="e4191a97c80654fe" providerId="LiveId" clId="{286451E8-D357-4F69-8389-617FCBC82AC0}" dt="2023-01-17T15:20:10.476" v="2330" actId="478"/>
          <ac:graphicFrameMkLst>
            <pc:docMk/>
            <pc:sldMk cId="2523437937" sldId="305"/>
            <ac:graphicFrameMk id="41" creationId="{772B485F-016B-2356-DEB2-D6B310EFF263}"/>
          </ac:graphicFrameMkLst>
        </pc:graphicFrameChg>
        <pc:graphicFrameChg chg="add mod modGraphic">
          <ac:chgData name="岡田 陸" userId="e4191a97c80654fe" providerId="LiveId" clId="{286451E8-D357-4F69-8389-617FCBC82AC0}" dt="2023-01-17T15:24:31.918" v="2415" actId="1076"/>
          <ac:graphicFrameMkLst>
            <pc:docMk/>
            <pc:sldMk cId="2523437937" sldId="305"/>
            <ac:graphicFrameMk id="43" creationId="{833B2A82-01D7-CC99-A7DD-7C7D5EE5FED0}"/>
          </ac:graphicFrameMkLst>
        </pc:graphicFrameChg>
        <pc:picChg chg="add mod">
          <ac:chgData name="岡田 陸" userId="e4191a97c80654fe" providerId="LiveId" clId="{286451E8-D357-4F69-8389-617FCBC82AC0}" dt="2023-01-17T15:16:17.715" v="2160" actId="1076"/>
          <ac:picMkLst>
            <pc:docMk/>
            <pc:sldMk cId="2523437937" sldId="305"/>
            <ac:picMk id="8" creationId="{6EE7831F-C229-598C-E6BF-586EC6069E4C}"/>
          </ac:picMkLst>
        </pc:picChg>
        <pc:picChg chg="add mod">
          <ac:chgData name="岡田 陸" userId="e4191a97c80654fe" providerId="LiveId" clId="{286451E8-D357-4F69-8389-617FCBC82AC0}" dt="2023-01-17T15:21:41.641" v="2350" actId="1076"/>
          <ac:picMkLst>
            <pc:docMk/>
            <pc:sldMk cId="2523437937" sldId="305"/>
            <ac:picMk id="9" creationId="{5BBAEB93-1250-0C09-8315-2E48A441524A}"/>
          </ac:picMkLst>
        </pc:picChg>
        <pc:picChg chg="add mod">
          <ac:chgData name="岡田 陸" userId="e4191a97c80654fe" providerId="LiveId" clId="{286451E8-D357-4F69-8389-617FCBC82AC0}" dt="2023-01-17T15:21:47.710" v="2352" actId="1076"/>
          <ac:picMkLst>
            <pc:docMk/>
            <pc:sldMk cId="2523437937" sldId="305"/>
            <ac:picMk id="10" creationId="{BD4BB266-30EA-9521-6278-4D41D2472A01}"/>
          </ac:picMkLst>
        </pc:picChg>
        <pc:picChg chg="add del mod">
          <ac:chgData name="岡田 陸" userId="e4191a97c80654fe" providerId="LiveId" clId="{286451E8-D357-4F69-8389-617FCBC82AC0}" dt="2023-01-17T15:21:25.069" v="2345" actId="478"/>
          <ac:picMkLst>
            <pc:docMk/>
            <pc:sldMk cId="2523437937" sldId="305"/>
            <ac:picMk id="44" creationId="{1BD98AD1-3203-8061-7174-B99306C53C92}"/>
          </ac:picMkLst>
        </pc:picChg>
        <pc:cxnChg chg="add mod">
          <ac:chgData name="岡田 陸" userId="e4191a97c80654fe" providerId="LiveId" clId="{286451E8-D357-4F69-8389-617FCBC82AC0}" dt="2023-01-17T15:16:17.715" v="2160" actId="1076"/>
          <ac:cxnSpMkLst>
            <pc:docMk/>
            <pc:sldMk cId="2523437937" sldId="305"/>
            <ac:cxnSpMk id="15" creationId="{3184B229-A38A-7024-7594-2A0B7364B90A}"/>
          </ac:cxnSpMkLst>
        </pc:cxnChg>
        <pc:cxnChg chg="add mod">
          <ac:chgData name="岡田 陸" userId="e4191a97c80654fe" providerId="LiveId" clId="{286451E8-D357-4F69-8389-617FCBC82AC0}" dt="2023-01-17T15:16:17.715" v="2160" actId="1076"/>
          <ac:cxnSpMkLst>
            <pc:docMk/>
            <pc:sldMk cId="2523437937" sldId="305"/>
            <ac:cxnSpMk id="16" creationId="{3D2404BD-56C3-7DB9-AE0B-532F01FD3CF4}"/>
          </ac:cxnSpMkLst>
        </pc:cxnChg>
        <pc:cxnChg chg="add del mod">
          <ac:chgData name="岡田 陸" userId="e4191a97c80654fe" providerId="LiveId" clId="{286451E8-D357-4F69-8389-617FCBC82AC0}" dt="2023-01-17T15:18:22.884" v="2167" actId="478"/>
          <ac:cxnSpMkLst>
            <pc:docMk/>
            <pc:sldMk cId="2523437937" sldId="305"/>
            <ac:cxnSpMk id="20" creationId="{4B3725BB-BB95-B889-33B9-5B46675D7BAE}"/>
          </ac:cxnSpMkLst>
        </pc:cxnChg>
        <pc:cxnChg chg="add del mod">
          <ac:chgData name="岡田 陸" userId="e4191a97c80654fe" providerId="LiveId" clId="{286451E8-D357-4F69-8389-617FCBC82AC0}" dt="2023-01-17T15:18:19.642" v="2166" actId="478"/>
          <ac:cxnSpMkLst>
            <pc:docMk/>
            <pc:sldMk cId="2523437937" sldId="305"/>
            <ac:cxnSpMk id="22" creationId="{2C24AF93-19C5-E018-5AB7-D79BC8C4ED5A}"/>
          </ac:cxnSpMkLst>
        </pc:cxnChg>
      </pc:sldChg>
      <pc:sldChg chg="add del">
        <pc:chgData name="岡田 陸" userId="e4191a97c80654fe" providerId="LiveId" clId="{286451E8-D357-4F69-8389-617FCBC82AC0}" dt="2023-01-24T02:32:35.505" v="2617" actId="47"/>
        <pc:sldMkLst>
          <pc:docMk/>
          <pc:sldMk cId="1942489711" sldId="306"/>
        </pc:sldMkLst>
      </pc:sldChg>
      <pc:sldChg chg="add">
        <pc:chgData name="岡田 陸" userId="e4191a97c80654fe" providerId="LiveId" clId="{286451E8-D357-4F69-8389-617FCBC82AC0}" dt="2023-01-08T08:47:16.650" v="582"/>
        <pc:sldMkLst>
          <pc:docMk/>
          <pc:sldMk cId="2897340241" sldId="308"/>
        </pc:sldMkLst>
      </pc:sldChg>
      <pc:sldChg chg="modSp new del mod">
        <pc:chgData name="岡田 陸" userId="e4191a97c80654fe" providerId="LiveId" clId="{286451E8-D357-4F69-8389-617FCBC82AC0}" dt="2023-01-11T14:22:43.632" v="1077" actId="47"/>
        <pc:sldMkLst>
          <pc:docMk/>
          <pc:sldMk cId="2458242388" sldId="309"/>
        </pc:sldMkLst>
        <pc:spChg chg="mod">
          <ac:chgData name="岡田 陸" userId="e4191a97c80654fe" providerId="LiveId" clId="{286451E8-D357-4F69-8389-617FCBC82AC0}" dt="2023-01-08T12:35:28.963" v="591" actId="20577"/>
          <ac:spMkLst>
            <pc:docMk/>
            <pc:sldMk cId="2458242388" sldId="309"/>
            <ac:spMk id="2" creationId="{CFC2F7F7-084F-931F-E386-4D86FC5E00E1}"/>
          </ac:spMkLst>
        </pc:spChg>
        <pc:spChg chg="mod">
          <ac:chgData name="岡田 陸" userId="e4191a97c80654fe" providerId="LiveId" clId="{286451E8-D357-4F69-8389-617FCBC82AC0}" dt="2023-01-08T14:02:16.428" v="1068" actId="20577"/>
          <ac:spMkLst>
            <pc:docMk/>
            <pc:sldMk cId="2458242388" sldId="309"/>
            <ac:spMk id="3" creationId="{B94CA096-F996-B7C0-5289-9CD75ECB13E2}"/>
          </ac:spMkLst>
        </pc:spChg>
      </pc:sldChg>
      <pc:sldChg chg="add del">
        <pc:chgData name="岡田 陸" userId="e4191a97c80654fe" providerId="LiveId" clId="{286451E8-D357-4F69-8389-617FCBC82AC0}" dt="2023-01-24T02:32:35.505" v="2617" actId="47"/>
        <pc:sldMkLst>
          <pc:docMk/>
          <pc:sldMk cId="3671601207" sldId="309"/>
        </pc:sldMkLst>
      </pc:sldChg>
      <pc:sldChg chg="del">
        <pc:chgData name="岡田 陸" userId="e4191a97c80654fe" providerId="LiveId" clId="{286451E8-D357-4F69-8389-617FCBC82AC0}" dt="2023-01-11T14:22:42.237" v="1076" actId="47"/>
        <pc:sldMkLst>
          <pc:docMk/>
          <pc:sldMk cId="52240469" sldId="310"/>
        </pc:sldMkLst>
      </pc:sldChg>
      <pc:sldChg chg="add del">
        <pc:chgData name="岡田 陸" userId="e4191a97c80654fe" providerId="LiveId" clId="{286451E8-D357-4F69-8389-617FCBC82AC0}" dt="2023-01-23T05:27:33.229" v="2613" actId="47"/>
        <pc:sldMkLst>
          <pc:docMk/>
          <pc:sldMk cId="601903675" sldId="311"/>
        </pc:sldMkLst>
      </pc:sldChg>
      <pc:sldChg chg="add del">
        <pc:chgData name="岡田 陸" userId="e4191a97c80654fe" providerId="LiveId" clId="{286451E8-D357-4F69-8389-617FCBC82AC0}" dt="2023-01-17T14:19:02.935" v="1096" actId="47"/>
        <pc:sldMkLst>
          <pc:docMk/>
          <pc:sldMk cId="2989133043" sldId="311"/>
        </pc:sldMkLst>
      </pc:sldChg>
      <pc:sldChg chg="modSp add del mod">
        <pc:chgData name="岡田 陸" userId="e4191a97c80654fe" providerId="LiveId" clId="{286451E8-D357-4F69-8389-617FCBC82AC0}" dt="2023-01-17T14:19:03.574" v="1097" actId="47"/>
        <pc:sldMkLst>
          <pc:docMk/>
          <pc:sldMk cId="2351927497" sldId="312"/>
        </pc:sldMkLst>
        <pc:spChg chg="mod">
          <ac:chgData name="岡田 陸" userId="e4191a97c80654fe" providerId="LiveId" clId="{286451E8-D357-4F69-8389-617FCBC82AC0}" dt="2023-01-11T14:06:31.107" v="1072" actId="27636"/>
          <ac:spMkLst>
            <pc:docMk/>
            <pc:sldMk cId="2351927497" sldId="312"/>
            <ac:spMk id="3" creationId="{982EE3B4-6AE4-8958-2979-621FCBC0F324}"/>
          </ac:spMkLst>
        </pc:spChg>
      </pc:sldChg>
      <pc:sldChg chg="add del">
        <pc:chgData name="岡田 陸" userId="e4191a97c80654fe" providerId="LiveId" clId="{286451E8-D357-4F69-8389-617FCBC82AC0}" dt="2023-01-24T02:31:39.684" v="2615" actId="47"/>
        <pc:sldMkLst>
          <pc:docMk/>
          <pc:sldMk cId="3322491361" sldId="312"/>
        </pc:sldMkLst>
      </pc:sldChg>
      <pc:sldChg chg="add del">
        <pc:chgData name="岡田 陸" userId="e4191a97c80654fe" providerId="LiveId" clId="{286451E8-D357-4F69-8389-617FCBC82AC0}" dt="2023-01-11T14:51:49.357" v="1093" actId="47"/>
        <pc:sldMkLst>
          <pc:docMk/>
          <pc:sldMk cId="1020150811" sldId="313"/>
        </pc:sldMkLst>
      </pc:sldChg>
      <pc:sldChg chg="delSp add del mod">
        <pc:chgData name="岡田 陸" userId="e4191a97c80654fe" providerId="LiveId" clId="{286451E8-D357-4F69-8389-617FCBC82AC0}" dt="2023-01-24T02:32:35.505" v="2617" actId="47"/>
        <pc:sldMkLst>
          <pc:docMk/>
          <pc:sldMk cId="2931232960" sldId="313"/>
        </pc:sldMkLst>
        <pc:picChg chg="del">
          <ac:chgData name="岡田 陸" userId="e4191a97c80654fe" providerId="LiveId" clId="{286451E8-D357-4F69-8389-617FCBC82AC0}" dt="2023-01-23T05:58:26.311" v="2614" actId="478"/>
          <ac:picMkLst>
            <pc:docMk/>
            <pc:sldMk cId="2931232960" sldId="313"/>
            <ac:picMk id="30" creationId="{9D311F5A-5D36-12F2-33E0-6F630EBDC086}"/>
          </ac:picMkLst>
        </pc:picChg>
      </pc:sldChg>
      <pc:sldChg chg="modSp add del mod">
        <pc:chgData name="岡田 陸" userId="e4191a97c80654fe" providerId="LiveId" clId="{286451E8-D357-4F69-8389-617FCBC82AC0}" dt="2023-01-11T14:51:57.002" v="1095" actId="47"/>
        <pc:sldMkLst>
          <pc:docMk/>
          <pc:sldMk cId="634386356" sldId="314"/>
        </pc:sldMkLst>
        <pc:spChg chg="mod">
          <ac:chgData name="岡田 陸" userId="e4191a97c80654fe" providerId="LiveId" clId="{286451E8-D357-4F69-8389-617FCBC82AC0}" dt="2023-01-11T14:06:31.143" v="1074" actId="27636"/>
          <ac:spMkLst>
            <pc:docMk/>
            <pc:sldMk cId="634386356" sldId="314"/>
            <ac:spMk id="3" creationId="{D4FD00C1-D641-274E-C976-54BE9E6BED56}"/>
          </ac:spMkLst>
        </pc:spChg>
      </pc:sldChg>
      <pc:sldChg chg="add del">
        <pc:chgData name="岡田 陸" userId="e4191a97c80654fe" providerId="LiveId" clId="{286451E8-D357-4F69-8389-617FCBC82AC0}" dt="2023-01-24T02:32:35.505" v="2617" actId="47"/>
        <pc:sldMkLst>
          <pc:docMk/>
          <pc:sldMk cId="2191617547" sldId="314"/>
        </pc:sldMkLst>
      </pc:sldChg>
      <pc:sldChg chg="modSp add del mod">
        <pc:chgData name="岡田 陸" userId="e4191a97c80654fe" providerId="LiveId" clId="{286451E8-D357-4F69-8389-617FCBC82AC0}" dt="2023-01-17T14:19:04.790" v="1103" actId="47"/>
        <pc:sldMkLst>
          <pc:docMk/>
          <pc:sldMk cId="3435793947" sldId="315"/>
        </pc:sldMkLst>
        <pc:spChg chg="mod">
          <ac:chgData name="岡田 陸" userId="e4191a97c80654fe" providerId="LiveId" clId="{286451E8-D357-4F69-8389-617FCBC82AC0}" dt="2023-01-11T14:51:19.013" v="1088" actId="404"/>
          <ac:spMkLst>
            <pc:docMk/>
            <pc:sldMk cId="3435793947" sldId="315"/>
            <ac:spMk id="3" creationId="{8569966C-DD1B-D9BD-955F-5EE262D40FE3}"/>
          </ac:spMkLst>
        </pc:spChg>
      </pc:sldChg>
      <pc:sldChg chg="add del">
        <pc:chgData name="岡田 陸" userId="e4191a97c80654fe" providerId="LiveId" clId="{286451E8-D357-4F69-8389-617FCBC82AC0}" dt="2023-01-24T02:31:43.703" v="2616" actId="47"/>
        <pc:sldMkLst>
          <pc:docMk/>
          <pc:sldMk cId="3765297806" sldId="315"/>
        </pc:sldMkLst>
      </pc:sldChg>
      <pc:sldChg chg="del">
        <pc:chgData name="岡田 陸" userId="e4191a97c80654fe" providerId="LiveId" clId="{286451E8-D357-4F69-8389-617FCBC82AC0}" dt="2023-01-17T14:19:04.618" v="1102" actId="47"/>
        <pc:sldMkLst>
          <pc:docMk/>
          <pc:sldMk cId="1321113370" sldId="316"/>
        </pc:sldMkLst>
      </pc:sldChg>
      <pc:sldChg chg="add del">
        <pc:chgData name="岡田 陸" userId="e4191a97c80654fe" providerId="LiveId" clId="{286451E8-D357-4F69-8389-617FCBC82AC0}" dt="2023-01-24T02:32:35.505" v="2617" actId="47"/>
        <pc:sldMkLst>
          <pc:docMk/>
          <pc:sldMk cId="2460929447" sldId="316"/>
        </pc:sldMkLst>
      </pc:sldChg>
      <pc:sldChg chg="add del">
        <pc:chgData name="岡田 陸" userId="e4191a97c80654fe" providerId="LiveId" clId="{286451E8-D357-4F69-8389-617FCBC82AC0}" dt="2023-01-23T04:56:52.188" v="2612" actId="47"/>
        <pc:sldMkLst>
          <pc:docMk/>
          <pc:sldMk cId="2341501575" sldId="317"/>
        </pc:sldMkLst>
      </pc:sldChg>
      <pc:sldChg chg="add del">
        <pc:chgData name="岡田 陸" userId="e4191a97c80654fe" providerId="LiveId" clId="{286451E8-D357-4F69-8389-617FCBC82AC0}" dt="2023-01-24T02:32:35.505" v="2617" actId="47"/>
        <pc:sldMkLst>
          <pc:docMk/>
          <pc:sldMk cId="870818984" sldId="318"/>
        </pc:sldMkLst>
      </pc:sldChg>
      <pc:sldChg chg="add del">
        <pc:chgData name="岡田 陸" userId="e4191a97c80654fe" providerId="LiveId" clId="{286451E8-D357-4F69-8389-617FCBC82AC0}" dt="2023-01-24T02:32:35.505" v="2617" actId="47"/>
        <pc:sldMkLst>
          <pc:docMk/>
          <pc:sldMk cId="3089104600" sldId="320"/>
        </pc:sldMkLst>
      </pc:sldChg>
      <pc:sldChg chg="add del">
        <pc:chgData name="岡田 陸" userId="e4191a97c80654fe" providerId="LiveId" clId="{286451E8-D357-4F69-8389-617FCBC82AC0}" dt="2023-01-24T02:32:35.505" v="2617" actId="47"/>
        <pc:sldMkLst>
          <pc:docMk/>
          <pc:sldMk cId="3574326244" sldId="321"/>
        </pc:sldMkLst>
      </pc:sldChg>
      <pc:sldChg chg="add del">
        <pc:chgData name="岡田 陸" userId="e4191a97c80654fe" providerId="LiveId" clId="{286451E8-D357-4F69-8389-617FCBC82AC0}" dt="2023-01-24T02:32:35.505" v="2617" actId="47"/>
        <pc:sldMkLst>
          <pc:docMk/>
          <pc:sldMk cId="697455339" sldId="323"/>
        </pc:sldMkLst>
      </pc:sldChg>
    </pc:docChg>
  </pc:docChgLst>
  <pc:docChgLst>
    <pc:chgData name="岡田 陸" userId="e4191a97c80654fe" providerId="LiveId" clId="{96962160-81A0-4A8B-9105-89E63D505C8A}"/>
    <pc:docChg chg="undo redo custSel addSld delSld modSld sldOrd modSection">
      <pc:chgData name="岡田 陸" userId="e4191a97c80654fe" providerId="LiveId" clId="{96962160-81A0-4A8B-9105-89E63D505C8A}" dt="2023-01-12T05:01:37.232" v="3877" actId="47"/>
      <pc:docMkLst>
        <pc:docMk/>
      </pc:docMkLst>
      <pc:sldChg chg="modSp add mod modNotesTx">
        <pc:chgData name="岡田 陸" userId="e4191a97c80654fe" providerId="LiveId" clId="{96962160-81A0-4A8B-9105-89E63D505C8A}" dt="2023-01-06T05:03:12.401" v="2643" actId="255"/>
        <pc:sldMkLst>
          <pc:docMk/>
          <pc:sldMk cId="2829171544" sldId="256"/>
        </pc:sldMkLst>
        <pc:spChg chg="mod">
          <ac:chgData name="岡田 陸" userId="e4191a97c80654fe" providerId="LiveId" clId="{96962160-81A0-4A8B-9105-89E63D505C8A}" dt="2023-01-06T05:03:12.401" v="2643" actId="255"/>
          <ac:spMkLst>
            <pc:docMk/>
            <pc:sldMk cId="2829171544" sldId="256"/>
            <ac:spMk id="2" creationId="{E91E5C06-EE9A-A291-58E8-2A40B9827430}"/>
          </ac:spMkLst>
        </pc:spChg>
        <pc:spChg chg="mod">
          <ac:chgData name="岡田 陸" userId="e4191a97c80654fe" providerId="LiveId" clId="{96962160-81A0-4A8B-9105-89E63D505C8A}" dt="2023-01-06T05:02:21.568" v="2636" actId="122"/>
          <ac:spMkLst>
            <pc:docMk/>
            <pc:sldMk cId="2829171544" sldId="256"/>
            <ac:spMk id="3" creationId="{E576D4C3-BBC3-EC6B-D092-CD71BAA3F0A6}"/>
          </ac:spMkLst>
        </pc:spChg>
      </pc:sldChg>
      <pc:sldChg chg="modSp new mod modNotesTx">
        <pc:chgData name="岡田 陸" userId="e4191a97c80654fe" providerId="LiveId" clId="{96962160-81A0-4A8B-9105-89E63D505C8A}" dt="2023-01-09T00:53:35.791" v="3869" actId="20577"/>
        <pc:sldMkLst>
          <pc:docMk/>
          <pc:sldMk cId="4725276" sldId="257"/>
        </pc:sldMkLst>
        <pc:spChg chg="mod">
          <ac:chgData name="岡田 陸" userId="e4191a97c80654fe" providerId="LiveId" clId="{96962160-81A0-4A8B-9105-89E63D505C8A}" dt="2023-01-06T04:22:44.886" v="1425" actId="20577"/>
          <ac:spMkLst>
            <pc:docMk/>
            <pc:sldMk cId="4725276" sldId="257"/>
            <ac:spMk id="2" creationId="{EE3B6C84-5644-8719-5F62-652B3CA3598B}"/>
          </ac:spMkLst>
        </pc:spChg>
        <pc:spChg chg="mod">
          <ac:chgData name="岡田 陸" userId="e4191a97c80654fe" providerId="LiveId" clId="{96962160-81A0-4A8B-9105-89E63D505C8A}" dt="2023-01-06T06:27:37.325" v="2824" actId="20577"/>
          <ac:spMkLst>
            <pc:docMk/>
            <pc:sldMk cId="4725276" sldId="257"/>
            <ac:spMk id="3" creationId="{491FB7DD-C7BF-779A-F43C-3F0F1161C332}"/>
          </ac:spMkLst>
        </pc:spChg>
      </pc:sldChg>
      <pc:sldChg chg="modSp new mod">
        <pc:chgData name="岡田 陸" userId="e4191a97c80654fe" providerId="LiveId" clId="{96962160-81A0-4A8B-9105-89E63D505C8A}" dt="2023-01-09T00:36:23.443" v="3832" actId="20577"/>
        <pc:sldMkLst>
          <pc:docMk/>
          <pc:sldMk cId="3570033815" sldId="258"/>
        </pc:sldMkLst>
        <pc:spChg chg="mod">
          <ac:chgData name="岡田 陸" userId="e4191a97c80654fe" providerId="LiveId" clId="{96962160-81A0-4A8B-9105-89E63D505C8A}" dt="2023-01-06T04:37:09.438" v="1820"/>
          <ac:spMkLst>
            <pc:docMk/>
            <pc:sldMk cId="3570033815" sldId="258"/>
            <ac:spMk id="2" creationId="{A69DBB4B-6E80-2DCF-1B20-BBB4A38BE283}"/>
          </ac:spMkLst>
        </pc:spChg>
        <pc:spChg chg="mod">
          <ac:chgData name="岡田 陸" userId="e4191a97c80654fe" providerId="LiveId" clId="{96962160-81A0-4A8B-9105-89E63D505C8A}" dt="2023-01-09T00:36:23.443" v="3832" actId="20577"/>
          <ac:spMkLst>
            <pc:docMk/>
            <pc:sldMk cId="3570033815" sldId="258"/>
            <ac:spMk id="3" creationId="{7E899ADF-2880-F712-F20B-867A6C3FB014}"/>
          </ac:spMkLst>
        </pc:spChg>
      </pc:sldChg>
      <pc:sldChg chg="modSp new mod">
        <pc:chgData name="岡田 陸" userId="e4191a97c80654fe" providerId="LiveId" clId="{96962160-81A0-4A8B-9105-89E63D505C8A}" dt="2023-01-06T07:10:53.768" v="3755"/>
        <pc:sldMkLst>
          <pc:docMk/>
          <pc:sldMk cId="3909774933" sldId="259"/>
        </pc:sldMkLst>
        <pc:spChg chg="mod">
          <ac:chgData name="岡田 陸" userId="e4191a97c80654fe" providerId="LiveId" clId="{96962160-81A0-4A8B-9105-89E63D505C8A}" dt="2023-01-06T06:25:41.107" v="2786" actId="20577"/>
          <ac:spMkLst>
            <pc:docMk/>
            <pc:sldMk cId="3909774933" sldId="259"/>
            <ac:spMk id="2" creationId="{DC2B4548-6868-9833-FB9B-0791601B049E}"/>
          </ac:spMkLst>
        </pc:spChg>
        <pc:spChg chg="mod">
          <ac:chgData name="岡田 陸" userId="e4191a97c80654fe" providerId="LiveId" clId="{96962160-81A0-4A8B-9105-89E63D505C8A}" dt="2023-01-06T07:10:53.768" v="3755"/>
          <ac:spMkLst>
            <pc:docMk/>
            <pc:sldMk cId="3909774933" sldId="259"/>
            <ac:spMk id="3" creationId="{F20E6222-3E07-19A8-D371-D33AA7EABB4D}"/>
          </ac:spMkLst>
        </pc:spChg>
      </pc:sldChg>
      <pc:sldChg chg="modSp new mod">
        <pc:chgData name="岡田 陸" userId="e4191a97c80654fe" providerId="LiveId" clId="{96962160-81A0-4A8B-9105-89E63D505C8A}" dt="2023-01-06T07:11:36.404" v="3769"/>
        <pc:sldMkLst>
          <pc:docMk/>
          <pc:sldMk cId="751625980" sldId="260"/>
        </pc:sldMkLst>
        <pc:spChg chg="mod">
          <ac:chgData name="岡田 陸" userId="e4191a97c80654fe" providerId="LiveId" clId="{96962160-81A0-4A8B-9105-89E63D505C8A}" dt="2023-01-06T07:07:19.639" v="3505"/>
          <ac:spMkLst>
            <pc:docMk/>
            <pc:sldMk cId="751625980" sldId="260"/>
            <ac:spMk id="2" creationId="{FAAD7227-E5BC-E6F2-E664-874D8B1D9B43}"/>
          </ac:spMkLst>
        </pc:spChg>
        <pc:spChg chg="mod">
          <ac:chgData name="岡田 陸" userId="e4191a97c80654fe" providerId="LiveId" clId="{96962160-81A0-4A8B-9105-89E63D505C8A}" dt="2023-01-06T07:11:36.404" v="3769"/>
          <ac:spMkLst>
            <pc:docMk/>
            <pc:sldMk cId="751625980" sldId="260"/>
            <ac:spMk id="3" creationId="{759549B8-1982-ACCA-830A-35E61C74D91B}"/>
          </ac:spMkLst>
        </pc:spChg>
      </pc:sldChg>
      <pc:sldChg chg="modSp new mod">
        <pc:chgData name="岡田 陸" userId="e4191a97c80654fe" providerId="LiveId" clId="{96962160-81A0-4A8B-9105-89E63D505C8A}" dt="2023-01-06T07:55:19.985" v="3778"/>
        <pc:sldMkLst>
          <pc:docMk/>
          <pc:sldMk cId="2069932172" sldId="261"/>
        </pc:sldMkLst>
        <pc:spChg chg="mod">
          <ac:chgData name="岡田 陸" userId="e4191a97c80654fe" providerId="LiveId" clId="{96962160-81A0-4A8B-9105-89E63D505C8A}" dt="2023-01-06T07:55:19.985" v="3778"/>
          <ac:spMkLst>
            <pc:docMk/>
            <pc:sldMk cId="2069932172" sldId="261"/>
            <ac:spMk id="2" creationId="{97FD6F6D-2E82-6145-8C0E-52EBF360151C}"/>
          </ac:spMkLst>
        </pc:spChg>
      </pc:sldChg>
      <pc:sldChg chg="modSp">
        <pc:chgData name="岡田 陸" userId="e4191a97c80654fe" providerId="LiveId" clId="{96962160-81A0-4A8B-9105-89E63D505C8A}" dt="2023-01-12T04:51:59.488" v="3870"/>
        <pc:sldMkLst>
          <pc:docMk/>
          <pc:sldMk cId="2459372524" sldId="262"/>
        </pc:sldMkLst>
        <pc:spChg chg="mod">
          <ac:chgData name="岡田 陸" userId="e4191a97c80654fe" providerId="LiveId" clId="{96962160-81A0-4A8B-9105-89E63D505C8A}" dt="2023-01-12T04:51:59.488" v="3870"/>
          <ac:spMkLst>
            <pc:docMk/>
            <pc:sldMk cId="2459372524" sldId="262"/>
            <ac:spMk id="2" creationId="{59AFE088-C328-C287-7ACF-96C8B6E3FFD1}"/>
          </ac:spMkLst>
        </pc:spChg>
        <pc:spChg chg="mod">
          <ac:chgData name="岡田 陸" userId="e4191a97c80654fe" providerId="LiveId" clId="{96962160-81A0-4A8B-9105-89E63D505C8A}" dt="2023-01-12T04:51:59.488" v="3870"/>
          <ac:spMkLst>
            <pc:docMk/>
            <pc:sldMk cId="2459372524" sldId="262"/>
            <ac:spMk id="3" creationId="{BB2D8E75-F68F-3923-5213-0189ACAA0715}"/>
          </ac:spMkLst>
        </pc:spChg>
      </pc:sldChg>
      <pc:sldChg chg="modSp new mod">
        <pc:chgData name="岡田 陸" userId="e4191a97c80654fe" providerId="LiveId" clId="{96962160-81A0-4A8B-9105-89E63D505C8A}" dt="2023-01-06T05:01:21.809" v="2626"/>
        <pc:sldMkLst>
          <pc:docMk/>
          <pc:sldMk cId="3922035768" sldId="262"/>
        </pc:sldMkLst>
        <pc:spChg chg="mod">
          <ac:chgData name="岡田 陸" userId="e4191a97c80654fe" providerId="LiveId" clId="{96962160-81A0-4A8B-9105-89E63D505C8A}" dt="2023-01-06T05:01:21.809" v="2626"/>
          <ac:spMkLst>
            <pc:docMk/>
            <pc:sldMk cId="3922035768" sldId="262"/>
            <ac:spMk id="2" creationId="{D6F40272-5CF8-5B08-A7CB-8D4877C7C323}"/>
          </ac:spMkLst>
        </pc:spChg>
      </pc:sldChg>
      <pc:sldChg chg="modSp add del">
        <pc:chgData name="岡田 陸" userId="e4191a97c80654fe" providerId="LiveId" clId="{96962160-81A0-4A8B-9105-89E63D505C8A}" dt="2023-01-12T04:52:22.684" v="3875"/>
        <pc:sldMkLst>
          <pc:docMk/>
          <pc:sldMk cId="102027933" sldId="263"/>
        </pc:sldMkLst>
        <pc:spChg chg="mod">
          <ac:chgData name="岡田 陸" userId="e4191a97c80654fe" providerId="LiveId" clId="{96962160-81A0-4A8B-9105-89E63D505C8A}" dt="2023-01-12T04:51:59.488" v="3870"/>
          <ac:spMkLst>
            <pc:docMk/>
            <pc:sldMk cId="102027933" sldId="263"/>
            <ac:spMk id="2" creationId="{64195FF1-5A25-8A69-D93C-72B6E0A05F34}"/>
          </ac:spMkLst>
        </pc:spChg>
      </pc:sldChg>
      <pc:sldChg chg="modSp del">
        <pc:chgData name="岡田 陸" userId="e4191a97c80654fe" providerId="LiveId" clId="{96962160-81A0-4A8B-9105-89E63D505C8A}" dt="2023-01-12T05:01:37.232" v="3877" actId="47"/>
        <pc:sldMkLst>
          <pc:docMk/>
          <pc:sldMk cId="1828569405" sldId="264"/>
        </pc:sldMkLst>
        <pc:spChg chg="mod">
          <ac:chgData name="岡田 陸" userId="e4191a97c80654fe" providerId="LiveId" clId="{96962160-81A0-4A8B-9105-89E63D505C8A}" dt="2023-01-12T04:51:59.488" v="3870"/>
          <ac:spMkLst>
            <pc:docMk/>
            <pc:sldMk cId="1828569405" sldId="264"/>
            <ac:spMk id="2" creationId="{38C929C9-8876-9FE8-D8F6-120CAFE74230}"/>
          </ac:spMkLst>
        </pc:spChg>
      </pc:sldChg>
      <pc:sldChg chg="modSp mod">
        <pc:chgData name="岡田 陸" userId="e4191a97c80654fe" providerId="LiveId" clId="{96962160-81A0-4A8B-9105-89E63D505C8A}" dt="2023-01-12T04:51:59.605" v="3872" actId="27636"/>
        <pc:sldMkLst>
          <pc:docMk/>
          <pc:sldMk cId="3318475643" sldId="266"/>
        </pc:sldMkLst>
        <pc:spChg chg="mod">
          <ac:chgData name="岡田 陸" userId="e4191a97c80654fe" providerId="LiveId" clId="{96962160-81A0-4A8B-9105-89E63D505C8A}" dt="2023-01-12T04:51:59.488" v="3870"/>
          <ac:spMkLst>
            <pc:docMk/>
            <pc:sldMk cId="3318475643" sldId="266"/>
            <ac:spMk id="2" creationId="{31AFAFCC-4DD7-98DA-D8F7-5B3A9741B74C}"/>
          </ac:spMkLst>
        </pc:spChg>
        <pc:spChg chg="mod">
          <ac:chgData name="岡田 陸" userId="e4191a97c80654fe" providerId="LiveId" clId="{96962160-81A0-4A8B-9105-89E63D505C8A}" dt="2023-01-12T04:51:59.605" v="3872" actId="27636"/>
          <ac:spMkLst>
            <pc:docMk/>
            <pc:sldMk cId="3318475643" sldId="266"/>
            <ac:spMk id="3" creationId="{DA4D6CB4-055E-5FD6-86B9-501900CDD8A3}"/>
          </ac:spMkLst>
        </pc:spChg>
      </pc:sldChg>
      <pc:sldChg chg="modSp">
        <pc:chgData name="岡田 陸" userId="e4191a97c80654fe" providerId="LiveId" clId="{96962160-81A0-4A8B-9105-89E63D505C8A}" dt="2023-01-12T04:51:59.488" v="3870"/>
        <pc:sldMkLst>
          <pc:docMk/>
          <pc:sldMk cId="2965730833" sldId="273"/>
        </pc:sldMkLst>
        <pc:spChg chg="mod">
          <ac:chgData name="岡田 陸" userId="e4191a97c80654fe" providerId="LiveId" clId="{96962160-81A0-4A8B-9105-89E63D505C8A}" dt="2023-01-12T04:51:59.488" v="3870"/>
          <ac:spMkLst>
            <pc:docMk/>
            <pc:sldMk cId="2965730833" sldId="273"/>
            <ac:spMk id="2" creationId="{DB7E083A-1F32-AF4D-F3BD-C11BCCB54662}"/>
          </ac:spMkLst>
        </pc:spChg>
        <pc:spChg chg="mod">
          <ac:chgData name="岡田 陸" userId="e4191a97c80654fe" providerId="LiveId" clId="{96962160-81A0-4A8B-9105-89E63D505C8A}" dt="2023-01-12T04:51:59.488" v="3870"/>
          <ac:spMkLst>
            <pc:docMk/>
            <pc:sldMk cId="2965730833" sldId="273"/>
            <ac:spMk id="3" creationId="{C23AB06B-84C8-50A2-BCF2-2B2E1786BCE3}"/>
          </ac:spMkLst>
        </pc:spChg>
      </pc:sldChg>
      <pc:sldChg chg="modSp mod">
        <pc:chgData name="岡田 陸" userId="e4191a97c80654fe" providerId="LiveId" clId="{96962160-81A0-4A8B-9105-89E63D505C8A}" dt="2023-01-12T04:51:59.629" v="3873" actId="27636"/>
        <pc:sldMkLst>
          <pc:docMk/>
          <pc:sldMk cId="217655156" sldId="274"/>
        </pc:sldMkLst>
        <pc:spChg chg="mod">
          <ac:chgData name="岡田 陸" userId="e4191a97c80654fe" providerId="LiveId" clId="{96962160-81A0-4A8B-9105-89E63D505C8A}" dt="2023-01-12T04:51:59.488" v="3870"/>
          <ac:spMkLst>
            <pc:docMk/>
            <pc:sldMk cId="217655156" sldId="274"/>
            <ac:spMk id="2" creationId="{64195FF1-5A25-8A69-D93C-72B6E0A05F34}"/>
          </ac:spMkLst>
        </pc:spChg>
        <pc:spChg chg="mod">
          <ac:chgData name="岡田 陸" userId="e4191a97c80654fe" providerId="LiveId" clId="{96962160-81A0-4A8B-9105-89E63D505C8A}" dt="2023-01-12T04:51:59.629" v="3873" actId="27636"/>
          <ac:spMkLst>
            <pc:docMk/>
            <pc:sldMk cId="217655156" sldId="274"/>
            <ac:spMk id="17" creationId="{DAF1342F-FF27-1C20-6499-D3DA27E8E02D}"/>
          </ac:spMkLst>
        </pc:spChg>
      </pc:sldChg>
      <pc:sldChg chg="modSp">
        <pc:chgData name="岡田 陸" userId="e4191a97c80654fe" providerId="LiveId" clId="{96962160-81A0-4A8B-9105-89E63D505C8A}" dt="2023-01-12T04:51:59.488" v="3870"/>
        <pc:sldMkLst>
          <pc:docMk/>
          <pc:sldMk cId="2761532261" sldId="276"/>
        </pc:sldMkLst>
        <pc:spChg chg="mod">
          <ac:chgData name="岡田 陸" userId="e4191a97c80654fe" providerId="LiveId" clId="{96962160-81A0-4A8B-9105-89E63D505C8A}" dt="2023-01-12T04:51:59.488" v="3870"/>
          <ac:spMkLst>
            <pc:docMk/>
            <pc:sldMk cId="2761532261" sldId="276"/>
            <ac:spMk id="2" creationId="{6222EDA5-3A27-5127-9F7F-FC700706D9D1}"/>
          </ac:spMkLst>
        </pc:spChg>
      </pc:sldChg>
      <pc:sldChg chg="del">
        <pc:chgData name="岡田 陸" userId="e4191a97c80654fe" providerId="LiveId" clId="{96962160-81A0-4A8B-9105-89E63D505C8A}" dt="2023-01-09T00:44:34.142" v="3834" actId="47"/>
        <pc:sldMkLst>
          <pc:docMk/>
          <pc:sldMk cId="2897340241" sldId="308"/>
        </pc:sldMkLst>
      </pc:sldChg>
      <pc:sldChg chg="add ord">
        <pc:chgData name="岡田 陸" userId="e4191a97c80654fe" providerId="LiveId" clId="{96962160-81A0-4A8B-9105-89E63D505C8A}" dt="2023-01-09T00:44:37.313" v="3836"/>
        <pc:sldMkLst>
          <pc:docMk/>
          <pc:sldMk cId="52240469" sldId="310"/>
        </pc:sldMkLst>
      </pc:sldChg>
      <pc:sldChg chg="modSp">
        <pc:chgData name="岡田 陸" userId="e4191a97c80654fe" providerId="LiveId" clId="{96962160-81A0-4A8B-9105-89E63D505C8A}" dt="2023-01-12T04:51:59.488" v="3870"/>
        <pc:sldMkLst>
          <pc:docMk/>
          <pc:sldMk cId="2989133043" sldId="311"/>
        </pc:sldMkLst>
        <pc:spChg chg="mod">
          <ac:chgData name="岡田 陸" userId="e4191a97c80654fe" providerId="LiveId" clId="{96962160-81A0-4A8B-9105-89E63D505C8A}" dt="2023-01-12T04:51:59.488" v="3870"/>
          <ac:spMkLst>
            <pc:docMk/>
            <pc:sldMk cId="2989133043" sldId="311"/>
            <ac:spMk id="3" creationId="{E576D4C3-BBC3-EC6B-D092-CD71BAA3F0A6}"/>
          </ac:spMkLst>
        </pc:spChg>
      </pc:sldChg>
      <pc:sldChg chg="modSp mod">
        <pc:chgData name="岡田 陸" userId="e4191a97c80654fe" providerId="LiveId" clId="{96962160-81A0-4A8B-9105-89E63D505C8A}" dt="2023-01-12T04:51:59.582" v="3871" actId="27636"/>
        <pc:sldMkLst>
          <pc:docMk/>
          <pc:sldMk cId="2351927497" sldId="312"/>
        </pc:sldMkLst>
        <pc:spChg chg="mod">
          <ac:chgData name="岡田 陸" userId="e4191a97c80654fe" providerId="LiveId" clId="{96962160-81A0-4A8B-9105-89E63D505C8A}" dt="2023-01-12T04:51:59.488" v="3870"/>
          <ac:spMkLst>
            <pc:docMk/>
            <pc:sldMk cId="2351927497" sldId="312"/>
            <ac:spMk id="2" creationId="{CF811076-9965-F550-9104-B56894CD5029}"/>
          </ac:spMkLst>
        </pc:spChg>
        <pc:spChg chg="mod">
          <ac:chgData name="岡田 陸" userId="e4191a97c80654fe" providerId="LiveId" clId="{96962160-81A0-4A8B-9105-89E63D505C8A}" dt="2023-01-12T04:51:59.582" v="3871" actId="27636"/>
          <ac:spMkLst>
            <pc:docMk/>
            <pc:sldMk cId="2351927497" sldId="312"/>
            <ac:spMk id="3" creationId="{982EE3B4-6AE4-8958-2979-621FCBC0F324}"/>
          </ac:spMkLst>
        </pc:spChg>
      </pc:sldChg>
      <pc:sldChg chg="modSp">
        <pc:chgData name="岡田 陸" userId="e4191a97c80654fe" providerId="LiveId" clId="{96962160-81A0-4A8B-9105-89E63D505C8A}" dt="2023-01-12T04:51:59.488" v="3870"/>
        <pc:sldMkLst>
          <pc:docMk/>
          <pc:sldMk cId="3435793947" sldId="315"/>
        </pc:sldMkLst>
        <pc:spChg chg="mod">
          <ac:chgData name="岡田 陸" userId="e4191a97c80654fe" providerId="LiveId" clId="{96962160-81A0-4A8B-9105-89E63D505C8A}" dt="2023-01-12T04:51:59.488" v="3870"/>
          <ac:spMkLst>
            <pc:docMk/>
            <pc:sldMk cId="3435793947" sldId="315"/>
            <ac:spMk id="2" creationId="{F4797014-8E7D-8D5A-4ACC-38AA6464F450}"/>
          </ac:spMkLst>
        </pc:spChg>
        <pc:spChg chg="mod">
          <ac:chgData name="岡田 陸" userId="e4191a97c80654fe" providerId="LiveId" clId="{96962160-81A0-4A8B-9105-89E63D505C8A}" dt="2023-01-12T04:51:59.488" v="3870"/>
          <ac:spMkLst>
            <pc:docMk/>
            <pc:sldMk cId="3435793947" sldId="315"/>
            <ac:spMk id="3" creationId="{8569966C-DD1B-D9BD-955F-5EE262D40FE3}"/>
          </ac:spMkLst>
        </pc:spChg>
      </pc:sldChg>
      <pc:sldChg chg="add">
        <pc:chgData name="岡田 陸" userId="e4191a97c80654fe" providerId="LiveId" clId="{96962160-81A0-4A8B-9105-89E63D505C8A}" dt="2023-01-12T05:01:35.768" v="3876"/>
        <pc:sldMkLst>
          <pc:docMk/>
          <pc:sldMk cId="1321113370" sldId="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A5246-7D7A-4AA6-97BC-4C05F2EF43C5}" type="datetimeFigureOut">
              <a:rPr kumimoji="1" lang="ja-JP" altLang="en-US" smtClean="0"/>
              <a:t>2023/1/24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97BBD-4EA9-4065-A3D3-D6529D14D844}" type="slidenum">
              <a:rPr kumimoji="1" lang="ja-JP" altLang="en-US" smtClean="0"/>
              <a:t>‹#›</a:t>
            </a:fld>
            <a:endParaRPr kumimoji="1" lang="ja-JP" altLang="en-US"/>
          </a:p>
        </p:txBody>
      </p:sp>
    </p:spTree>
    <p:extLst>
      <p:ext uri="{BB962C8B-B14F-4D97-AF65-F5344CB8AC3E}">
        <p14:creationId xmlns:p14="http://schemas.microsoft.com/office/powerpoint/2010/main" val="37123703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2E97BBD-4EA9-4065-A3D3-D6529D14D844}" type="slidenum">
              <a:rPr kumimoji="1" lang="ja-JP" altLang="en-US" smtClean="0"/>
              <a:t>1</a:t>
            </a:fld>
            <a:endParaRPr kumimoji="1" lang="ja-JP" altLang="en-US"/>
          </a:p>
        </p:txBody>
      </p:sp>
    </p:spTree>
    <p:extLst>
      <p:ext uri="{BB962C8B-B14F-4D97-AF65-F5344CB8AC3E}">
        <p14:creationId xmlns:p14="http://schemas.microsoft.com/office/powerpoint/2010/main" val="194453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E15BF8D-B020-4BF9-861F-AF7B55953FAC}" type="slidenum">
              <a:rPr kumimoji="1" lang="ja-JP" altLang="en-US" smtClean="0"/>
              <a:t>2</a:t>
            </a:fld>
            <a:endParaRPr kumimoji="1" lang="ja-JP" altLang="en-US"/>
          </a:p>
        </p:txBody>
      </p:sp>
    </p:spTree>
    <p:extLst>
      <p:ext uri="{BB962C8B-B14F-4D97-AF65-F5344CB8AC3E}">
        <p14:creationId xmlns:p14="http://schemas.microsoft.com/office/powerpoint/2010/main" val="2457630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2E97BBD-4EA9-4065-A3D3-D6529D14D844}" type="slidenum">
              <a:rPr kumimoji="1" lang="ja-JP" altLang="en-US" smtClean="0"/>
              <a:t>3</a:t>
            </a:fld>
            <a:endParaRPr kumimoji="1" lang="ja-JP" altLang="en-US"/>
          </a:p>
        </p:txBody>
      </p:sp>
    </p:spTree>
    <p:extLst>
      <p:ext uri="{BB962C8B-B14F-4D97-AF65-F5344CB8AC3E}">
        <p14:creationId xmlns:p14="http://schemas.microsoft.com/office/powerpoint/2010/main" val="58543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r>
              <a:rPr kumimoji="1" lang="en-US" altLang="ja-JP" dirty="0"/>
              <a:t>Exp5 </a:t>
            </a:r>
            <a:r>
              <a:rPr kumimoji="1" lang="ja-JP" altLang="en-US" dirty="0"/>
              <a:t>は乾燥対流調節によって鉛直方向に熱が輸送されたために、渦熱輸送が弱くなった</a:t>
            </a:r>
          </a:p>
        </p:txBody>
      </p:sp>
      <p:sp>
        <p:nvSpPr>
          <p:cNvPr id="4" name="スライド番号プレースホルダー 3"/>
          <p:cNvSpPr>
            <a:spLocks noGrp="1"/>
          </p:cNvSpPr>
          <p:nvPr>
            <p:ph type="sldNum" sz="quarter" idx="5"/>
          </p:nvPr>
        </p:nvSpPr>
        <p:spPr/>
        <p:txBody>
          <a:bodyPr/>
          <a:lstStyle/>
          <a:p>
            <a:fld id="{BE15BF8D-B020-4BF9-861F-AF7B55953FAC}" type="slidenum">
              <a:rPr kumimoji="1" lang="ja-JP" altLang="en-US" smtClean="0"/>
              <a:t>4</a:t>
            </a:fld>
            <a:endParaRPr kumimoji="1" lang="ja-JP" altLang="en-US"/>
          </a:p>
        </p:txBody>
      </p:sp>
    </p:spTree>
    <p:extLst>
      <p:ext uri="{BB962C8B-B14F-4D97-AF65-F5344CB8AC3E}">
        <p14:creationId xmlns:p14="http://schemas.microsoft.com/office/powerpoint/2010/main" val="27006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9904F95-E347-45CB-BA0F-5D5EF3356413}"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A4D2E1-9B6A-48C6-992E-CEA09D08C905}" type="slidenum">
              <a:rPr kumimoji="1" lang="ja-JP" altLang="en-US" smtClean="0"/>
              <a:t>‹#›</a:t>
            </a:fld>
            <a:endParaRPr kumimoji="1" lang="ja-JP" altLang="en-US"/>
          </a:p>
        </p:txBody>
      </p:sp>
    </p:spTree>
    <p:extLst>
      <p:ext uri="{BB962C8B-B14F-4D97-AF65-F5344CB8AC3E}">
        <p14:creationId xmlns:p14="http://schemas.microsoft.com/office/powerpoint/2010/main" val="4053532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9904F95-E347-45CB-BA0F-5D5EF3356413}"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A4D2E1-9B6A-48C6-992E-CEA09D08C905}" type="slidenum">
              <a:rPr kumimoji="1" lang="ja-JP" altLang="en-US" smtClean="0"/>
              <a:t>‹#›</a:t>
            </a:fld>
            <a:endParaRPr kumimoji="1" lang="ja-JP" altLang="en-US"/>
          </a:p>
        </p:txBody>
      </p:sp>
    </p:spTree>
    <p:extLst>
      <p:ext uri="{BB962C8B-B14F-4D97-AF65-F5344CB8AC3E}">
        <p14:creationId xmlns:p14="http://schemas.microsoft.com/office/powerpoint/2010/main" val="2771420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9904F95-E347-45CB-BA0F-5D5EF3356413}"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A4D2E1-9B6A-48C6-992E-CEA09D08C905}" type="slidenum">
              <a:rPr kumimoji="1" lang="ja-JP" altLang="en-US" smtClean="0"/>
              <a:t>‹#›</a:t>
            </a:fld>
            <a:endParaRPr kumimoji="1" lang="ja-JP" altLang="en-US"/>
          </a:p>
        </p:txBody>
      </p:sp>
    </p:spTree>
    <p:extLst>
      <p:ext uri="{BB962C8B-B14F-4D97-AF65-F5344CB8AC3E}">
        <p14:creationId xmlns:p14="http://schemas.microsoft.com/office/powerpoint/2010/main" val="382958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9904F95-E347-45CB-BA0F-5D5EF3356413}"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A4D2E1-9B6A-48C6-992E-CEA09D08C905}" type="slidenum">
              <a:rPr kumimoji="1" lang="ja-JP" altLang="en-US" smtClean="0"/>
              <a:t>‹#›</a:t>
            </a:fld>
            <a:endParaRPr kumimoji="1" lang="ja-JP" altLang="en-US"/>
          </a:p>
        </p:txBody>
      </p:sp>
    </p:spTree>
    <p:extLst>
      <p:ext uri="{BB962C8B-B14F-4D97-AF65-F5344CB8AC3E}">
        <p14:creationId xmlns:p14="http://schemas.microsoft.com/office/powerpoint/2010/main" val="3628351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9904F95-E347-45CB-BA0F-5D5EF3356413}"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A4D2E1-9B6A-48C6-992E-CEA09D08C905}" type="slidenum">
              <a:rPr kumimoji="1" lang="ja-JP" altLang="en-US" smtClean="0"/>
              <a:t>‹#›</a:t>
            </a:fld>
            <a:endParaRPr kumimoji="1" lang="ja-JP" altLang="en-US"/>
          </a:p>
        </p:txBody>
      </p:sp>
    </p:spTree>
    <p:extLst>
      <p:ext uri="{BB962C8B-B14F-4D97-AF65-F5344CB8AC3E}">
        <p14:creationId xmlns:p14="http://schemas.microsoft.com/office/powerpoint/2010/main" val="366978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9904F95-E347-45CB-BA0F-5D5EF3356413}"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A4D2E1-9B6A-48C6-992E-CEA09D08C905}" type="slidenum">
              <a:rPr kumimoji="1" lang="ja-JP" altLang="en-US" smtClean="0"/>
              <a:t>‹#›</a:t>
            </a:fld>
            <a:endParaRPr kumimoji="1" lang="ja-JP" altLang="en-US"/>
          </a:p>
        </p:txBody>
      </p:sp>
    </p:spTree>
    <p:extLst>
      <p:ext uri="{BB962C8B-B14F-4D97-AF65-F5344CB8AC3E}">
        <p14:creationId xmlns:p14="http://schemas.microsoft.com/office/powerpoint/2010/main" val="414984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9904F95-E347-45CB-BA0F-5D5EF3356413}" type="datetimeFigureOut">
              <a:rPr kumimoji="1" lang="ja-JP" altLang="en-US" smtClean="0"/>
              <a:t>2023/1/24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9A4D2E1-9B6A-48C6-992E-CEA09D08C905}"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68100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9904F95-E347-45CB-BA0F-5D5EF3356413}" type="datetimeFigureOut">
              <a:rPr kumimoji="1" lang="ja-JP" altLang="en-US" smtClean="0"/>
              <a:t>2023/1/24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9A4D2E1-9B6A-48C6-992E-CEA09D08C905}"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52600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904F95-E347-45CB-BA0F-5D5EF3356413}" type="datetimeFigureOut">
              <a:rPr kumimoji="1" lang="ja-JP" altLang="en-US" smtClean="0"/>
              <a:t>2023/1/24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9A4D2E1-9B6A-48C6-992E-CEA09D08C905}" type="slidenum">
              <a:rPr kumimoji="1" lang="ja-JP" altLang="en-US" smtClean="0"/>
              <a:t>‹#›</a:t>
            </a:fld>
            <a:endParaRPr kumimoji="1" lang="ja-JP" altLang="en-US"/>
          </a:p>
        </p:txBody>
      </p:sp>
    </p:spTree>
    <p:extLst>
      <p:ext uri="{BB962C8B-B14F-4D97-AF65-F5344CB8AC3E}">
        <p14:creationId xmlns:p14="http://schemas.microsoft.com/office/powerpoint/2010/main" val="18760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9904F95-E347-45CB-BA0F-5D5EF3356413}"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A4D2E1-9B6A-48C6-992E-CEA09D08C905}" type="slidenum">
              <a:rPr kumimoji="1" lang="ja-JP" altLang="en-US" smtClean="0"/>
              <a:t>‹#›</a:t>
            </a:fld>
            <a:endParaRPr kumimoji="1" lang="ja-JP" altLang="en-US"/>
          </a:p>
        </p:txBody>
      </p:sp>
    </p:spTree>
    <p:extLst>
      <p:ext uri="{BB962C8B-B14F-4D97-AF65-F5344CB8AC3E}">
        <p14:creationId xmlns:p14="http://schemas.microsoft.com/office/powerpoint/2010/main" val="32046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9904F95-E347-45CB-BA0F-5D5EF3356413}"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A4D2E1-9B6A-48C6-992E-CEA09D08C905}" type="slidenum">
              <a:rPr kumimoji="1" lang="ja-JP" altLang="en-US" smtClean="0"/>
              <a:t>‹#›</a:t>
            </a:fld>
            <a:endParaRPr kumimoji="1" lang="ja-JP" altLang="en-US"/>
          </a:p>
        </p:txBody>
      </p:sp>
    </p:spTree>
    <p:extLst>
      <p:ext uri="{BB962C8B-B14F-4D97-AF65-F5344CB8AC3E}">
        <p14:creationId xmlns:p14="http://schemas.microsoft.com/office/powerpoint/2010/main" val="322452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E9904F95-E347-45CB-BA0F-5D5EF3356413}" type="datetimeFigureOut">
              <a:rPr kumimoji="1" lang="ja-JP" altLang="en-US" smtClean="0"/>
              <a:t>2023/1/24</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C9A4D2E1-9B6A-48C6-992E-CEA09D08C905}" type="slidenum">
              <a:rPr kumimoji="1" lang="ja-JP" altLang="en-US" smtClean="0"/>
              <a:t>‹#›</a:t>
            </a:fld>
            <a:endParaRPr kumimoji="1" lang="ja-JP" altLang="en-US"/>
          </a:p>
        </p:txBody>
      </p:sp>
    </p:spTree>
    <p:extLst>
      <p:ext uri="{BB962C8B-B14F-4D97-AF65-F5344CB8AC3E}">
        <p14:creationId xmlns:p14="http://schemas.microsoft.com/office/powerpoint/2010/main" val="295026722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1E5C06-EE9A-A291-58E8-2A40B9827430}"/>
              </a:ext>
            </a:extLst>
          </p:cNvPr>
          <p:cNvSpPr>
            <a:spLocks noGrp="1"/>
          </p:cNvSpPr>
          <p:nvPr>
            <p:ph type="ctrTitle"/>
          </p:nvPr>
        </p:nvSpPr>
        <p:spPr>
          <a:xfrm>
            <a:off x="1524000" y="1600200"/>
            <a:ext cx="9144000" cy="1909763"/>
          </a:xfrm>
        </p:spPr>
        <p:txBody>
          <a:bodyPr>
            <a:normAutofit/>
          </a:bodyPr>
          <a:lstStyle/>
          <a:p>
            <a:r>
              <a:rPr kumimoji="1" lang="ja-JP" altLang="en-US" sz="3800" dirty="0"/>
              <a:t>金星大気大循環モデルにおける静的安定度の傾圧不安定への影響</a:t>
            </a:r>
          </a:p>
        </p:txBody>
      </p:sp>
      <p:sp>
        <p:nvSpPr>
          <p:cNvPr id="3" name="字幕 2">
            <a:extLst>
              <a:ext uri="{FF2B5EF4-FFF2-40B4-BE49-F238E27FC236}">
                <a16:creationId xmlns:a16="http://schemas.microsoft.com/office/drawing/2014/main" id="{E576D4C3-BBC3-EC6B-D092-CD71BAA3F0A6}"/>
              </a:ext>
            </a:extLst>
          </p:cNvPr>
          <p:cNvSpPr>
            <a:spLocks noGrp="1"/>
          </p:cNvSpPr>
          <p:nvPr>
            <p:ph type="subTitle" idx="1"/>
          </p:nvPr>
        </p:nvSpPr>
        <p:spPr/>
        <p:txBody>
          <a:bodyPr>
            <a:normAutofit/>
          </a:bodyPr>
          <a:lstStyle/>
          <a:p>
            <a:r>
              <a:rPr kumimoji="1" lang="ja-JP" altLang="en-US" dirty="0"/>
              <a:t>神戸大学 理学部 惑星学科</a:t>
            </a:r>
            <a:endParaRPr kumimoji="1" lang="en-US" altLang="ja-JP" dirty="0"/>
          </a:p>
          <a:p>
            <a:r>
              <a:rPr kumimoji="1" lang="ja-JP" altLang="en-US" dirty="0"/>
              <a:t>流体地球物理学教育研究分野</a:t>
            </a:r>
            <a:r>
              <a:rPr lang="ja-JP" altLang="en-US" dirty="0"/>
              <a:t> </a:t>
            </a:r>
            <a:r>
              <a:rPr kumimoji="1" lang="ja-JP" altLang="en-US" dirty="0"/>
              <a:t>岡田陸</a:t>
            </a:r>
          </a:p>
        </p:txBody>
      </p:sp>
    </p:spTree>
    <p:extLst>
      <p:ext uri="{BB962C8B-B14F-4D97-AF65-F5344CB8AC3E}">
        <p14:creationId xmlns:p14="http://schemas.microsoft.com/office/powerpoint/2010/main" val="2829171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811076-9965-F550-9104-B56894CD5029}"/>
              </a:ext>
            </a:extLst>
          </p:cNvPr>
          <p:cNvSpPr>
            <a:spLocks noGrp="1"/>
          </p:cNvSpPr>
          <p:nvPr>
            <p:ph type="title"/>
          </p:nvPr>
        </p:nvSpPr>
        <p:spPr>
          <a:xfrm>
            <a:off x="0" y="0"/>
            <a:ext cx="9098973" cy="781050"/>
          </a:xfrm>
        </p:spPr>
        <p:txBody>
          <a:bodyPr/>
          <a:lstStyle/>
          <a:p>
            <a:r>
              <a:rPr lang="ja-JP" altLang="en-US" dirty="0"/>
              <a:t>１</a:t>
            </a:r>
            <a:r>
              <a:rPr lang="en-US" altLang="ja-JP" dirty="0"/>
              <a:t>. </a:t>
            </a:r>
            <a:r>
              <a:rPr lang="ja-JP" altLang="en-US" dirty="0"/>
              <a:t>はじめに</a:t>
            </a:r>
            <a:endParaRPr kumimoji="1" lang="ja-JP" altLang="en-US" dirty="0"/>
          </a:p>
        </p:txBody>
      </p:sp>
      <p:pic>
        <p:nvPicPr>
          <p:cNvPr id="14" name="図 13">
            <a:extLst>
              <a:ext uri="{FF2B5EF4-FFF2-40B4-BE49-F238E27FC236}">
                <a16:creationId xmlns:a16="http://schemas.microsoft.com/office/drawing/2014/main" id="{8D0110AE-4308-890E-82F8-DA07C83AC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33" y="2532175"/>
            <a:ext cx="3086392" cy="3067855"/>
          </a:xfrm>
          <a:prstGeom prst="rect">
            <a:avLst/>
          </a:prstGeom>
        </p:spPr>
      </p:pic>
      <p:sp>
        <p:nvSpPr>
          <p:cNvPr id="18" name="テキスト ボックス 17">
            <a:extLst>
              <a:ext uri="{FF2B5EF4-FFF2-40B4-BE49-F238E27FC236}">
                <a16:creationId xmlns:a16="http://schemas.microsoft.com/office/drawing/2014/main" id="{D7A83A14-C3BD-C453-037B-8AF5EC70D2A4}"/>
              </a:ext>
            </a:extLst>
          </p:cNvPr>
          <p:cNvSpPr txBox="1"/>
          <p:nvPr/>
        </p:nvSpPr>
        <p:spPr>
          <a:xfrm>
            <a:off x="0" y="635106"/>
            <a:ext cx="4505791" cy="2062103"/>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2000" dirty="0"/>
              <a:t>惑星規模の筋状構造</a:t>
            </a:r>
            <a:endParaRPr kumimoji="1" lang="en-US" altLang="ja-JP" sz="2000" dirty="0"/>
          </a:p>
          <a:p>
            <a:pPr marL="342900" indent="-342900">
              <a:buFont typeface="Wingdings" panose="05000000000000000000" pitchFamily="2" charset="2"/>
              <a:buChar char="Ø"/>
            </a:pPr>
            <a:r>
              <a:rPr kumimoji="1" lang="ja-JP" altLang="en-US" dirty="0"/>
              <a:t>「あかつき」 の観測により</a:t>
            </a:r>
            <a:r>
              <a:rPr kumimoji="1" lang="en-US" altLang="ja-JP" dirty="0"/>
              <a:t>,</a:t>
            </a:r>
            <a:r>
              <a:rPr kumimoji="1" lang="ja-JP" altLang="en-US" dirty="0"/>
              <a:t> 惑星規模の筋状構造が発見された</a:t>
            </a:r>
            <a:endParaRPr kumimoji="1" lang="en-US" altLang="ja-JP" dirty="0"/>
          </a:p>
          <a:p>
            <a:pPr marL="342900" indent="-342900">
              <a:buFont typeface="Wingdings" panose="05000000000000000000" pitchFamily="2" charset="2"/>
              <a:buChar char="Ø"/>
            </a:pPr>
            <a:r>
              <a:rPr kumimoji="1" lang="ja-JP" altLang="en-US" dirty="0"/>
              <a:t>形成には低安定度層付近に形成される傾圧不安定の存在が重要である </a:t>
            </a:r>
            <a:r>
              <a:rPr kumimoji="1" lang="en-US" altLang="ja-JP" dirty="0"/>
              <a:t>(Kashimura et al. 2019)</a:t>
            </a:r>
          </a:p>
          <a:p>
            <a:pPr marL="285750" indent="-285750">
              <a:buFont typeface="Wingdings" panose="05000000000000000000" pitchFamily="2" charset="2"/>
              <a:buChar char="ü"/>
            </a:pPr>
            <a:endParaRPr kumimoji="1" lang="en-US" altLang="ja-JP" dirty="0"/>
          </a:p>
        </p:txBody>
      </p:sp>
      <p:sp>
        <p:nvSpPr>
          <p:cNvPr id="6" name="楕円 5">
            <a:extLst>
              <a:ext uri="{FF2B5EF4-FFF2-40B4-BE49-F238E27FC236}">
                <a16:creationId xmlns:a16="http://schemas.microsoft.com/office/drawing/2014/main" id="{61B49E01-9DBC-9B9D-5190-C55CC2F7FC47}"/>
              </a:ext>
            </a:extLst>
          </p:cNvPr>
          <p:cNvSpPr/>
          <p:nvPr/>
        </p:nvSpPr>
        <p:spPr>
          <a:xfrm rot="867556">
            <a:off x="1324337" y="2942345"/>
            <a:ext cx="1687570" cy="6190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CB070197-9336-DC36-133F-DDE6BE24CBF0}"/>
              </a:ext>
            </a:extLst>
          </p:cNvPr>
          <p:cNvSpPr/>
          <p:nvPr/>
        </p:nvSpPr>
        <p:spPr>
          <a:xfrm rot="21360688">
            <a:off x="1518132" y="4259429"/>
            <a:ext cx="1530294" cy="4569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DD8E6594-AFF2-53EF-FC83-275B3FC83E59}"/>
              </a:ext>
            </a:extLst>
          </p:cNvPr>
          <p:cNvSpPr txBox="1"/>
          <p:nvPr/>
        </p:nvSpPr>
        <p:spPr>
          <a:xfrm>
            <a:off x="106151" y="5708777"/>
            <a:ext cx="5180465" cy="461665"/>
          </a:xfrm>
          <a:prstGeom prst="rect">
            <a:avLst/>
          </a:prstGeom>
          <a:noFill/>
        </p:spPr>
        <p:txBody>
          <a:bodyPr wrap="square" rtlCol="0">
            <a:spAutoFit/>
          </a:bodyPr>
          <a:lstStyle/>
          <a:p>
            <a:r>
              <a:rPr kumimoji="1" lang="ja-JP" altLang="en-US" sz="1200" dirty="0"/>
              <a:t>金星探査機 「あかつき」 の </a:t>
            </a:r>
            <a:r>
              <a:rPr kumimoji="1" lang="en-US" altLang="ja-JP" sz="1200" dirty="0"/>
              <a:t>IR2</a:t>
            </a:r>
            <a:r>
              <a:rPr kumimoji="1" lang="ja-JP" altLang="en-US" sz="1200" dirty="0"/>
              <a:t> カメラによって撮影された金星夜面画像 </a:t>
            </a:r>
            <a:r>
              <a:rPr kumimoji="1" lang="en-US" altLang="ja-JP" sz="1200" dirty="0"/>
              <a:t>(Kashimura et al. 2019 : Fig. 1.)</a:t>
            </a:r>
            <a:endParaRPr kumimoji="1" lang="ja-JP" altLang="en-US" sz="1200" dirty="0"/>
          </a:p>
        </p:txBody>
      </p:sp>
      <p:sp>
        <p:nvSpPr>
          <p:cNvPr id="24" name="テキスト ボックス 23">
            <a:extLst>
              <a:ext uri="{FF2B5EF4-FFF2-40B4-BE49-F238E27FC236}">
                <a16:creationId xmlns:a16="http://schemas.microsoft.com/office/drawing/2014/main" id="{FCD956B4-77FF-5553-C716-99BF4373712F}"/>
              </a:ext>
            </a:extLst>
          </p:cNvPr>
          <p:cNvSpPr txBox="1"/>
          <p:nvPr/>
        </p:nvSpPr>
        <p:spPr>
          <a:xfrm>
            <a:off x="3455351" y="3632274"/>
            <a:ext cx="1139183" cy="369332"/>
          </a:xfrm>
          <a:prstGeom prst="rect">
            <a:avLst/>
          </a:prstGeom>
          <a:noFill/>
          <a:ln>
            <a:solidFill>
              <a:srgbClr val="FF0000"/>
            </a:solidFill>
          </a:ln>
        </p:spPr>
        <p:txBody>
          <a:bodyPr wrap="square" rtlCol="0">
            <a:spAutoFit/>
          </a:bodyPr>
          <a:lstStyle/>
          <a:p>
            <a:pPr algn="ctr"/>
            <a:r>
              <a:rPr kumimoji="1" lang="ja-JP" altLang="en-US" dirty="0"/>
              <a:t>筋状構造</a:t>
            </a:r>
          </a:p>
        </p:txBody>
      </p:sp>
      <p:cxnSp>
        <p:nvCxnSpPr>
          <p:cNvPr id="26" name="直線矢印コネクタ 25">
            <a:extLst>
              <a:ext uri="{FF2B5EF4-FFF2-40B4-BE49-F238E27FC236}">
                <a16:creationId xmlns:a16="http://schemas.microsoft.com/office/drawing/2014/main" id="{D8514C26-F1F0-43F8-6952-45985A814ABD}"/>
              </a:ext>
            </a:extLst>
          </p:cNvPr>
          <p:cNvCxnSpPr>
            <a:cxnSpLocks/>
          </p:cNvCxnSpPr>
          <p:nvPr/>
        </p:nvCxnSpPr>
        <p:spPr>
          <a:xfrm flipH="1" flipV="1">
            <a:off x="2998147" y="3447067"/>
            <a:ext cx="529074" cy="1319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04703D6C-CB18-DEEC-443C-643EBFEDA8A7}"/>
              </a:ext>
            </a:extLst>
          </p:cNvPr>
          <p:cNvCxnSpPr>
            <a:cxnSpLocks/>
          </p:cNvCxnSpPr>
          <p:nvPr/>
        </p:nvCxnSpPr>
        <p:spPr>
          <a:xfrm flipH="1">
            <a:off x="3075363" y="4082892"/>
            <a:ext cx="524662" cy="2811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コンテンツ プレースホルダー 15">
            <a:extLst>
              <a:ext uri="{FF2B5EF4-FFF2-40B4-BE49-F238E27FC236}">
                <a16:creationId xmlns:a16="http://schemas.microsoft.com/office/drawing/2014/main" id="{0FAC49BA-0B38-BF34-A352-D3DBDCCD367C}"/>
              </a:ext>
            </a:extLst>
          </p:cNvPr>
          <p:cNvSpPr>
            <a:spLocks noGrp="1"/>
          </p:cNvSpPr>
          <p:nvPr>
            <p:ph idx="1"/>
          </p:nvPr>
        </p:nvSpPr>
        <p:spPr>
          <a:xfrm>
            <a:off x="4848840" y="630403"/>
            <a:ext cx="7343160" cy="2614510"/>
          </a:xfrm>
        </p:spPr>
        <p:txBody>
          <a:bodyPr>
            <a:normAutofit/>
          </a:bodyPr>
          <a:lstStyle/>
          <a:p>
            <a:pPr>
              <a:buFont typeface="Wingdings" panose="05000000000000000000" pitchFamily="2" charset="2"/>
              <a:buChar char="u"/>
            </a:pPr>
            <a:r>
              <a:rPr lang="ja-JP" altLang="en-US" sz="2000" dirty="0"/>
              <a:t>低安定度層とは</a:t>
            </a:r>
            <a:endParaRPr lang="en-US" altLang="ja-JP" sz="2000" dirty="0"/>
          </a:p>
          <a:p>
            <a:r>
              <a:rPr kumimoji="1" lang="ja-JP" altLang="en-US" sz="1800" dirty="0"/>
              <a:t>近年の</a:t>
            </a:r>
            <a:r>
              <a:rPr lang="ja-JP" altLang="en-US" sz="1800" dirty="0"/>
              <a:t>電波掩蔽</a:t>
            </a:r>
            <a:r>
              <a:rPr kumimoji="1" lang="ja-JP" altLang="en-US" sz="1800" dirty="0"/>
              <a:t>観測により存在が確認された</a:t>
            </a:r>
            <a:r>
              <a:rPr kumimoji="1" lang="en-US" altLang="ja-JP" sz="1800" dirty="0"/>
              <a:t>. </a:t>
            </a:r>
          </a:p>
          <a:p>
            <a:r>
              <a:rPr lang="ja-JP" altLang="en-US" sz="1800" dirty="0"/>
              <a:t>高度 </a:t>
            </a:r>
            <a:r>
              <a:rPr lang="en-US" altLang="ja-JP" sz="1800" dirty="0"/>
              <a:t>55 km</a:t>
            </a:r>
            <a:r>
              <a:rPr lang="ja-JP" altLang="en-US" sz="1800" dirty="0"/>
              <a:t> 付近の静的安定度が中立に近い層</a:t>
            </a:r>
            <a:endParaRPr lang="en-US" altLang="ja-JP" sz="1800" dirty="0"/>
          </a:p>
          <a:p>
            <a:r>
              <a:rPr kumimoji="1" lang="en-US" altLang="ja-JP" sz="1800" dirty="0"/>
              <a:t>Kashimura et al. (</a:t>
            </a:r>
            <a:r>
              <a:rPr lang="en-US" altLang="ja-JP" sz="1800" dirty="0"/>
              <a:t>2019)</a:t>
            </a:r>
            <a:r>
              <a:rPr lang="ja-JP" altLang="en-US" sz="1800" dirty="0"/>
              <a:t> </a:t>
            </a:r>
            <a:r>
              <a:rPr lang="en-US" altLang="ja-JP" sz="1800" dirty="0"/>
              <a:t>:</a:t>
            </a:r>
            <a:r>
              <a:rPr lang="ja-JP" altLang="en-US" sz="1800" dirty="0"/>
              <a:t> </a:t>
            </a:r>
            <a:endParaRPr kumimoji="1" lang="en-US" altLang="ja-JP" sz="1800" dirty="0"/>
          </a:p>
          <a:p>
            <a:pPr marL="0" indent="0">
              <a:buNone/>
            </a:pPr>
            <a:r>
              <a:rPr lang="ja-JP" altLang="en-US" sz="1800" dirty="0"/>
              <a:t>      </a:t>
            </a:r>
            <a:r>
              <a:rPr kumimoji="1" lang="en-US" altLang="ja-JP" sz="1800" dirty="0"/>
              <a:t>‐</a:t>
            </a:r>
            <a:r>
              <a:rPr kumimoji="1" lang="ja-JP" altLang="en-US" sz="1800" dirty="0"/>
              <a:t> 低安定度層の安定度を </a:t>
            </a:r>
            <a:r>
              <a:rPr kumimoji="1" lang="en-US" altLang="ja-JP" sz="1800" dirty="0">
                <a:solidFill>
                  <a:srgbClr val="FF0000"/>
                </a:solidFill>
              </a:rPr>
              <a:t>0.1</a:t>
            </a:r>
            <a:r>
              <a:rPr kumimoji="1" lang="ja-JP" altLang="en-US" sz="1800" dirty="0">
                <a:solidFill>
                  <a:srgbClr val="FF0000"/>
                </a:solidFill>
              </a:rPr>
              <a:t> </a:t>
            </a:r>
            <a:r>
              <a:rPr kumimoji="1" lang="en-US" altLang="ja-JP" sz="1800" dirty="0">
                <a:solidFill>
                  <a:srgbClr val="FF0000"/>
                </a:solidFill>
              </a:rPr>
              <a:t>K/km</a:t>
            </a:r>
            <a:r>
              <a:rPr kumimoji="1" lang="en-US" altLang="ja-JP" sz="1800" dirty="0"/>
              <a:t>,</a:t>
            </a:r>
            <a:r>
              <a:rPr kumimoji="1" lang="ja-JP" altLang="en-US" sz="1800" dirty="0"/>
              <a:t> </a:t>
            </a:r>
            <a:r>
              <a:rPr lang="en-US" altLang="ja-JP" sz="1800" dirty="0">
                <a:solidFill>
                  <a:srgbClr val="FFC000"/>
                </a:solidFill>
              </a:rPr>
              <a:t>2.0 K/km</a:t>
            </a:r>
            <a:r>
              <a:rPr lang="en-US" altLang="ja-JP" sz="1800" dirty="0"/>
              <a:t>, </a:t>
            </a:r>
            <a:r>
              <a:rPr lang="en-US" altLang="ja-JP" sz="1800" dirty="0">
                <a:solidFill>
                  <a:srgbClr val="00B0F0"/>
                </a:solidFill>
              </a:rPr>
              <a:t>4.0 K/km </a:t>
            </a:r>
            <a:r>
              <a:rPr lang="ja-JP" altLang="en-US" sz="1800" dirty="0"/>
              <a:t>に変化させ</a:t>
            </a:r>
            <a:r>
              <a:rPr lang="en-US" altLang="ja-JP" sz="1800" dirty="0"/>
              <a:t>,</a:t>
            </a:r>
          </a:p>
          <a:p>
            <a:pPr marL="0" indent="0">
              <a:buNone/>
            </a:pPr>
            <a:r>
              <a:rPr lang="ja-JP" altLang="en-US" sz="1800" dirty="0"/>
              <a:t>        低安定度層の筋状構造への影響を調査した</a:t>
            </a:r>
            <a:r>
              <a:rPr lang="en-US" altLang="ja-JP" sz="1800" dirty="0"/>
              <a:t>.</a:t>
            </a:r>
          </a:p>
          <a:p>
            <a:pPr marL="0" indent="0">
              <a:buNone/>
            </a:pPr>
            <a:r>
              <a:rPr lang="ja-JP" altLang="en-US" sz="1800" dirty="0"/>
              <a:t>       </a:t>
            </a:r>
            <a:r>
              <a:rPr lang="ja-JP" altLang="en-US" sz="1800" b="1" u="sng" dirty="0"/>
              <a:t>低安定度層が存在しない場合には</a:t>
            </a:r>
            <a:r>
              <a:rPr lang="en-US" altLang="ja-JP" sz="1800" b="1" u="sng" dirty="0"/>
              <a:t>,</a:t>
            </a:r>
            <a:r>
              <a:rPr lang="ja-JP" altLang="en-US" sz="1800" b="1" u="sng" dirty="0"/>
              <a:t> 傾圧不安定は形成されなかった</a:t>
            </a:r>
            <a:endParaRPr lang="en-US" altLang="ja-JP" sz="1800" b="1" u="sng" dirty="0"/>
          </a:p>
          <a:p>
            <a:pPr marL="0" indent="0">
              <a:buNone/>
            </a:pPr>
            <a:endParaRPr kumimoji="1" lang="en-US" altLang="ja-JP" sz="1800" dirty="0"/>
          </a:p>
          <a:p>
            <a:endParaRPr lang="ja-JP" altLang="en-US" sz="1800" dirty="0"/>
          </a:p>
        </p:txBody>
      </p:sp>
      <p:sp>
        <p:nvSpPr>
          <p:cNvPr id="35" name="矢印: 右 34">
            <a:extLst>
              <a:ext uri="{FF2B5EF4-FFF2-40B4-BE49-F238E27FC236}">
                <a16:creationId xmlns:a16="http://schemas.microsoft.com/office/drawing/2014/main" id="{488904C9-2C95-B540-8716-188DB03ED498}"/>
              </a:ext>
            </a:extLst>
          </p:cNvPr>
          <p:cNvSpPr/>
          <p:nvPr/>
        </p:nvSpPr>
        <p:spPr>
          <a:xfrm>
            <a:off x="4927002" y="2907937"/>
            <a:ext cx="359614" cy="270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ysClr val="windowText" lastClr="000000"/>
              </a:solidFill>
            </a:endParaRPr>
          </a:p>
        </p:txBody>
      </p:sp>
      <p:pic>
        <p:nvPicPr>
          <p:cNvPr id="36" name="図 35" descr="グラフ&#10;&#10;中程度の精度で自動的に生成された説明">
            <a:extLst>
              <a:ext uri="{FF2B5EF4-FFF2-40B4-BE49-F238E27FC236}">
                <a16:creationId xmlns:a16="http://schemas.microsoft.com/office/drawing/2014/main" id="{15E28F68-D140-5871-5224-549FDBA42D8E}"/>
              </a:ext>
            </a:extLst>
          </p:cNvPr>
          <p:cNvPicPr>
            <a:picLocks noChangeAspect="1"/>
          </p:cNvPicPr>
          <p:nvPr/>
        </p:nvPicPr>
        <p:blipFill rotWithShape="1">
          <a:blip r:embed="rId4">
            <a:extLst>
              <a:ext uri="{28A0092B-C50C-407E-A947-70E740481C1C}">
                <a14:useLocalDpi xmlns:a14="http://schemas.microsoft.com/office/drawing/2010/main" val="0"/>
              </a:ext>
            </a:extLst>
          </a:blip>
          <a:srcRect l="10735" r="13785"/>
          <a:stretch/>
        </p:blipFill>
        <p:spPr>
          <a:xfrm>
            <a:off x="8238146" y="3178392"/>
            <a:ext cx="3640945" cy="3617790"/>
          </a:xfrm>
          <a:prstGeom prst="rect">
            <a:avLst/>
          </a:prstGeom>
        </p:spPr>
      </p:pic>
      <p:cxnSp>
        <p:nvCxnSpPr>
          <p:cNvPr id="39" name="直線コネクタ 38">
            <a:extLst>
              <a:ext uri="{FF2B5EF4-FFF2-40B4-BE49-F238E27FC236}">
                <a16:creationId xmlns:a16="http://schemas.microsoft.com/office/drawing/2014/main" id="{34C80BB6-DA5A-7D98-83E6-F18BF0BEE065}"/>
              </a:ext>
            </a:extLst>
          </p:cNvPr>
          <p:cNvCxnSpPr>
            <a:cxnSpLocks/>
          </p:cNvCxnSpPr>
          <p:nvPr/>
        </p:nvCxnSpPr>
        <p:spPr>
          <a:xfrm flipV="1">
            <a:off x="9602304" y="4072279"/>
            <a:ext cx="0" cy="1923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D5C9BF47-8453-84F7-C0AB-B62B2A800B48}"/>
              </a:ext>
            </a:extLst>
          </p:cNvPr>
          <p:cNvSpPr txBox="1"/>
          <p:nvPr/>
        </p:nvSpPr>
        <p:spPr>
          <a:xfrm>
            <a:off x="8692670" y="3777524"/>
            <a:ext cx="959045" cy="276999"/>
          </a:xfrm>
          <a:prstGeom prst="rect">
            <a:avLst/>
          </a:prstGeom>
          <a:noFill/>
        </p:spPr>
        <p:txBody>
          <a:bodyPr wrap="square" rtlCol="0">
            <a:spAutoFit/>
          </a:bodyPr>
          <a:lstStyle/>
          <a:p>
            <a:r>
              <a:rPr kumimoji="1" lang="ja-JP" altLang="en-US" sz="1200" b="1" dirty="0">
                <a:solidFill>
                  <a:srgbClr val="FF0000"/>
                </a:solidFill>
              </a:rPr>
              <a:t>低安定度層</a:t>
            </a:r>
          </a:p>
        </p:txBody>
      </p:sp>
      <p:sp>
        <p:nvSpPr>
          <p:cNvPr id="41" name="テキスト ボックス 40">
            <a:extLst>
              <a:ext uri="{FF2B5EF4-FFF2-40B4-BE49-F238E27FC236}">
                <a16:creationId xmlns:a16="http://schemas.microsoft.com/office/drawing/2014/main" id="{21C168E3-7A63-3F35-22C9-15C91D8AB2B7}"/>
              </a:ext>
            </a:extLst>
          </p:cNvPr>
          <p:cNvSpPr txBox="1"/>
          <p:nvPr/>
        </p:nvSpPr>
        <p:spPr>
          <a:xfrm>
            <a:off x="10720248" y="4628887"/>
            <a:ext cx="1158843" cy="307777"/>
          </a:xfrm>
          <a:prstGeom prst="rect">
            <a:avLst/>
          </a:prstGeom>
          <a:noFill/>
        </p:spPr>
        <p:txBody>
          <a:bodyPr wrap="square" rtlCol="0">
            <a:spAutoFit/>
          </a:bodyPr>
          <a:lstStyle/>
          <a:p>
            <a:r>
              <a:rPr kumimoji="1" lang="en-US" altLang="ja-JP" sz="1400" b="1" dirty="0">
                <a:solidFill>
                  <a:srgbClr val="00B0F0"/>
                </a:solidFill>
              </a:rPr>
              <a:t>4.0</a:t>
            </a:r>
            <a:r>
              <a:rPr kumimoji="1" lang="ja-JP" altLang="en-US" sz="1400" b="1" dirty="0">
                <a:solidFill>
                  <a:srgbClr val="00B0F0"/>
                </a:solidFill>
              </a:rPr>
              <a:t> </a:t>
            </a:r>
            <a:r>
              <a:rPr kumimoji="1" lang="en-US" altLang="ja-JP" sz="1400" b="1" dirty="0">
                <a:solidFill>
                  <a:srgbClr val="00B0F0"/>
                </a:solidFill>
              </a:rPr>
              <a:t>K/km</a:t>
            </a:r>
            <a:endParaRPr kumimoji="1" lang="ja-JP" altLang="en-US" sz="1400" b="1" dirty="0">
              <a:solidFill>
                <a:srgbClr val="00B0F0"/>
              </a:solidFill>
            </a:endParaRPr>
          </a:p>
        </p:txBody>
      </p:sp>
      <p:sp>
        <p:nvSpPr>
          <p:cNvPr id="42" name="テキスト ボックス 41">
            <a:extLst>
              <a:ext uri="{FF2B5EF4-FFF2-40B4-BE49-F238E27FC236}">
                <a16:creationId xmlns:a16="http://schemas.microsoft.com/office/drawing/2014/main" id="{0F1FAA63-5C86-8659-F8E9-BC333630B0BB}"/>
              </a:ext>
            </a:extLst>
          </p:cNvPr>
          <p:cNvSpPr txBox="1"/>
          <p:nvPr/>
        </p:nvSpPr>
        <p:spPr>
          <a:xfrm>
            <a:off x="9945536" y="4441093"/>
            <a:ext cx="1158843" cy="307777"/>
          </a:xfrm>
          <a:prstGeom prst="rect">
            <a:avLst/>
          </a:prstGeom>
          <a:noFill/>
        </p:spPr>
        <p:txBody>
          <a:bodyPr wrap="square" rtlCol="0">
            <a:spAutoFit/>
          </a:bodyPr>
          <a:lstStyle/>
          <a:p>
            <a:r>
              <a:rPr kumimoji="1" lang="en-US" altLang="ja-JP" sz="1400" b="1" dirty="0">
                <a:solidFill>
                  <a:srgbClr val="FFC000"/>
                </a:solidFill>
              </a:rPr>
              <a:t>2.0</a:t>
            </a:r>
            <a:r>
              <a:rPr kumimoji="1" lang="ja-JP" altLang="en-US" sz="1400" b="1" dirty="0">
                <a:solidFill>
                  <a:srgbClr val="FFC000"/>
                </a:solidFill>
              </a:rPr>
              <a:t> </a:t>
            </a:r>
            <a:r>
              <a:rPr kumimoji="1" lang="en-US" altLang="ja-JP" sz="1400" b="1" dirty="0">
                <a:solidFill>
                  <a:srgbClr val="FFC000"/>
                </a:solidFill>
              </a:rPr>
              <a:t>K/km</a:t>
            </a:r>
            <a:endParaRPr kumimoji="1" lang="ja-JP" altLang="en-US" sz="1400" b="1" dirty="0">
              <a:solidFill>
                <a:srgbClr val="FFC000"/>
              </a:solidFill>
            </a:endParaRPr>
          </a:p>
        </p:txBody>
      </p:sp>
      <p:sp>
        <p:nvSpPr>
          <p:cNvPr id="43" name="テキスト ボックス 42">
            <a:extLst>
              <a:ext uri="{FF2B5EF4-FFF2-40B4-BE49-F238E27FC236}">
                <a16:creationId xmlns:a16="http://schemas.microsoft.com/office/drawing/2014/main" id="{C3790FD1-C060-3BE6-C36C-A2CDA0161118}"/>
              </a:ext>
            </a:extLst>
          </p:cNvPr>
          <p:cNvSpPr txBox="1"/>
          <p:nvPr/>
        </p:nvSpPr>
        <p:spPr>
          <a:xfrm>
            <a:off x="9221200" y="4311286"/>
            <a:ext cx="1158843" cy="307777"/>
          </a:xfrm>
          <a:prstGeom prst="rect">
            <a:avLst/>
          </a:prstGeom>
          <a:noFill/>
        </p:spPr>
        <p:txBody>
          <a:bodyPr wrap="square" rtlCol="0">
            <a:spAutoFit/>
          </a:bodyPr>
          <a:lstStyle/>
          <a:p>
            <a:r>
              <a:rPr kumimoji="1" lang="en-US" altLang="ja-JP" sz="1400" b="1" dirty="0">
                <a:solidFill>
                  <a:srgbClr val="FF0000"/>
                </a:solidFill>
              </a:rPr>
              <a:t>0.1</a:t>
            </a:r>
            <a:r>
              <a:rPr kumimoji="1" lang="ja-JP" altLang="en-US" sz="1400" b="1" dirty="0">
                <a:solidFill>
                  <a:srgbClr val="FF0000"/>
                </a:solidFill>
              </a:rPr>
              <a:t> </a:t>
            </a:r>
            <a:r>
              <a:rPr kumimoji="1" lang="en-US" altLang="ja-JP" sz="1400" b="1" dirty="0">
                <a:solidFill>
                  <a:srgbClr val="FF0000"/>
                </a:solidFill>
              </a:rPr>
              <a:t>K/km</a:t>
            </a:r>
            <a:endParaRPr kumimoji="1" lang="ja-JP" altLang="en-US" sz="1400" b="1" dirty="0">
              <a:solidFill>
                <a:srgbClr val="FF0000"/>
              </a:solidFill>
            </a:endParaRPr>
          </a:p>
        </p:txBody>
      </p:sp>
      <p:sp>
        <p:nvSpPr>
          <p:cNvPr id="44" name="テキスト ボックス 43">
            <a:extLst>
              <a:ext uri="{FF2B5EF4-FFF2-40B4-BE49-F238E27FC236}">
                <a16:creationId xmlns:a16="http://schemas.microsoft.com/office/drawing/2014/main" id="{A4B2847B-6C01-2EE7-E0E8-A32E22C4A3FA}"/>
              </a:ext>
            </a:extLst>
          </p:cNvPr>
          <p:cNvSpPr txBox="1"/>
          <p:nvPr/>
        </p:nvSpPr>
        <p:spPr>
          <a:xfrm>
            <a:off x="9989675" y="5371166"/>
            <a:ext cx="1889416" cy="523220"/>
          </a:xfrm>
          <a:prstGeom prst="rect">
            <a:avLst/>
          </a:prstGeom>
          <a:noFill/>
        </p:spPr>
        <p:txBody>
          <a:bodyPr wrap="square" rtlCol="0">
            <a:spAutoFit/>
          </a:bodyPr>
          <a:lstStyle/>
          <a:p>
            <a:r>
              <a:rPr kumimoji="1" lang="ja-JP" altLang="en-US" sz="1400" dirty="0"/>
              <a:t>ニュートン冷却の基準温度場の静的安定度</a:t>
            </a:r>
          </a:p>
        </p:txBody>
      </p:sp>
      <p:cxnSp>
        <p:nvCxnSpPr>
          <p:cNvPr id="45" name="直線コネクタ 44">
            <a:extLst>
              <a:ext uri="{FF2B5EF4-FFF2-40B4-BE49-F238E27FC236}">
                <a16:creationId xmlns:a16="http://schemas.microsoft.com/office/drawing/2014/main" id="{DD554F31-D85B-AFAF-383D-448CEB53EE48}"/>
              </a:ext>
            </a:extLst>
          </p:cNvPr>
          <p:cNvCxnSpPr/>
          <p:nvPr/>
        </p:nvCxnSpPr>
        <p:spPr>
          <a:xfrm>
            <a:off x="9025788" y="4025658"/>
            <a:ext cx="0" cy="1428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77926790-5DE2-521F-1FBC-3423423E0D78}"/>
              </a:ext>
            </a:extLst>
          </p:cNvPr>
          <p:cNvCxnSpPr/>
          <p:nvPr/>
        </p:nvCxnSpPr>
        <p:spPr>
          <a:xfrm>
            <a:off x="9025788" y="4168472"/>
            <a:ext cx="525899"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コンテンツ プレースホルダー 15">
            <a:extLst>
              <a:ext uri="{FF2B5EF4-FFF2-40B4-BE49-F238E27FC236}">
                <a16:creationId xmlns:a16="http://schemas.microsoft.com/office/drawing/2014/main" id="{07952F00-2F08-5B77-5186-26CA4CA7F30A}"/>
              </a:ext>
            </a:extLst>
          </p:cNvPr>
          <p:cNvSpPr txBox="1">
            <a:spLocks/>
          </p:cNvSpPr>
          <p:nvPr/>
        </p:nvSpPr>
        <p:spPr>
          <a:xfrm>
            <a:off x="5180841" y="3699630"/>
            <a:ext cx="3055052" cy="6643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buNone/>
            </a:pPr>
            <a:r>
              <a:rPr lang="ja-JP" altLang="en-US" sz="2000" dirty="0"/>
              <a:t>傾圧不安定の安定度分布に対する依存性は不明</a:t>
            </a:r>
            <a:endParaRPr lang="ja-JP" altLang="en-US" sz="1800" dirty="0"/>
          </a:p>
        </p:txBody>
      </p:sp>
      <p:sp>
        <p:nvSpPr>
          <p:cNvPr id="48" name="矢印: 下 47">
            <a:extLst>
              <a:ext uri="{FF2B5EF4-FFF2-40B4-BE49-F238E27FC236}">
                <a16:creationId xmlns:a16="http://schemas.microsoft.com/office/drawing/2014/main" id="{FBD09B3F-F3DD-7A81-461B-61462DEAA1F6}"/>
              </a:ext>
            </a:extLst>
          </p:cNvPr>
          <p:cNvSpPr/>
          <p:nvPr/>
        </p:nvSpPr>
        <p:spPr>
          <a:xfrm>
            <a:off x="6295636" y="3251858"/>
            <a:ext cx="687768" cy="327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0BA80AD0-C037-F2E3-0786-4DBC23AF561F}"/>
              </a:ext>
            </a:extLst>
          </p:cNvPr>
          <p:cNvSpPr txBox="1"/>
          <p:nvPr/>
        </p:nvSpPr>
        <p:spPr>
          <a:xfrm>
            <a:off x="4998901" y="4952084"/>
            <a:ext cx="3283941" cy="1015663"/>
          </a:xfrm>
          <a:prstGeom prst="rect">
            <a:avLst/>
          </a:prstGeom>
          <a:noFill/>
          <a:ln>
            <a:solidFill>
              <a:srgbClr val="FF0000"/>
            </a:solidFill>
          </a:ln>
        </p:spPr>
        <p:txBody>
          <a:bodyPr wrap="square" rtlCol="0">
            <a:spAutoFit/>
          </a:bodyPr>
          <a:lstStyle/>
          <a:p>
            <a:r>
              <a:rPr kumimoji="1" lang="ja-JP" altLang="en-US" sz="2000" b="1" dirty="0"/>
              <a:t>本研究の目的</a:t>
            </a:r>
            <a:endParaRPr kumimoji="1" lang="en-US" altLang="ja-JP" sz="2000" b="1" dirty="0"/>
          </a:p>
          <a:p>
            <a:r>
              <a:rPr kumimoji="1" lang="ja-JP" altLang="en-US" sz="2000" dirty="0"/>
              <a:t>安定度分布の傾圧不安定への影響を詳しく調査すること</a:t>
            </a:r>
          </a:p>
        </p:txBody>
      </p:sp>
      <p:sp>
        <p:nvSpPr>
          <p:cNvPr id="50" name="矢印: 下 49">
            <a:extLst>
              <a:ext uri="{FF2B5EF4-FFF2-40B4-BE49-F238E27FC236}">
                <a16:creationId xmlns:a16="http://schemas.microsoft.com/office/drawing/2014/main" id="{4C261BEA-00FF-690C-2774-0F25888EF767}"/>
              </a:ext>
            </a:extLst>
          </p:cNvPr>
          <p:cNvSpPr/>
          <p:nvPr/>
        </p:nvSpPr>
        <p:spPr>
          <a:xfrm>
            <a:off x="6309327" y="4362544"/>
            <a:ext cx="687768" cy="456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00660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DBADA6B-D8B4-30B6-7C0C-E847E4DFEC64}"/>
              </a:ext>
            </a:extLst>
          </p:cNvPr>
          <p:cNvSpPr>
            <a:spLocks noGrp="1"/>
          </p:cNvSpPr>
          <p:nvPr>
            <p:ph type="title"/>
          </p:nvPr>
        </p:nvSpPr>
        <p:spPr>
          <a:xfrm>
            <a:off x="0" y="0"/>
            <a:ext cx="9098973" cy="781050"/>
          </a:xfrm>
        </p:spPr>
        <p:txBody>
          <a:bodyPr/>
          <a:lstStyle/>
          <a:p>
            <a:r>
              <a:rPr lang="ja-JP" altLang="en-US" dirty="0"/>
              <a:t>２</a:t>
            </a:r>
            <a:r>
              <a:rPr lang="en-US" altLang="ja-JP" dirty="0"/>
              <a:t>. </a:t>
            </a:r>
            <a:r>
              <a:rPr lang="ja-JP" altLang="en-US" dirty="0"/>
              <a:t>研究の内容</a:t>
            </a:r>
            <a:endParaRPr kumimoji="1" lang="ja-JP" altLang="en-US" dirty="0"/>
          </a:p>
        </p:txBody>
      </p:sp>
      <p:pic>
        <p:nvPicPr>
          <p:cNvPr id="8" name="図 7" descr="グラフ&#10;&#10;自動的に生成された説明">
            <a:extLst>
              <a:ext uri="{FF2B5EF4-FFF2-40B4-BE49-F238E27FC236}">
                <a16:creationId xmlns:a16="http://schemas.microsoft.com/office/drawing/2014/main" id="{6EE7831F-C229-598C-E6BF-586EC6069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9930" y="1807626"/>
            <a:ext cx="2613920" cy="1960440"/>
          </a:xfrm>
          <a:prstGeom prst="rect">
            <a:avLst/>
          </a:prstGeom>
        </p:spPr>
      </p:pic>
      <p:pic>
        <p:nvPicPr>
          <p:cNvPr id="9" name="図 8" descr="グラフ, ダイアグラム&#10;&#10;自動的に生成された説明">
            <a:extLst>
              <a:ext uri="{FF2B5EF4-FFF2-40B4-BE49-F238E27FC236}">
                <a16:creationId xmlns:a16="http://schemas.microsoft.com/office/drawing/2014/main" id="{5BBAEB93-1250-0C09-8315-2E48A44152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1133" y="1725355"/>
            <a:ext cx="2613920" cy="1960440"/>
          </a:xfrm>
          <a:prstGeom prst="rect">
            <a:avLst/>
          </a:prstGeom>
        </p:spPr>
      </p:pic>
      <p:pic>
        <p:nvPicPr>
          <p:cNvPr id="10" name="図 9" descr="ダイアグラム&#10;&#10;自動的に生成された説明">
            <a:extLst>
              <a:ext uri="{FF2B5EF4-FFF2-40B4-BE49-F238E27FC236}">
                <a16:creationId xmlns:a16="http://schemas.microsoft.com/office/drawing/2014/main" id="{BD4BB266-30EA-9521-6278-4D41D2472A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6666" y="1738731"/>
            <a:ext cx="3410800" cy="2558101"/>
          </a:xfrm>
          <a:prstGeom prst="rect">
            <a:avLst/>
          </a:prstGeom>
        </p:spPr>
      </p:pic>
      <p:sp>
        <p:nvSpPr>
          <p:cNvPr id="11" name="コンテンツ プレースホルダー 15">
            <a:extLst>
              <a:ext uri="{FF2B5EF4-FFF2-40B4-BE49-F238E27FC236}">
                <a16:creationId xmlns:a16="http://schemas.microsoft.com/office/drawing/2014/main" id="{EC88DF8A-F7F7-41BF-2DE5-83631C49C77D}"/>
              </a:ext>
            </a:extLst>
          </p:cNvPr>
          <p:cNvSpPr txBox="1">
            <a:spLocks/>
          </p:cNvSpPr>
          <p:nvPr/>
        </p:nvSpPr>
        <p:spPr>
          <a:xfrm>
            <a:off x="0" y="727703"/>
            <a:ext cx="11753850" cy="10225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285750" indent="-285750">
              <a:buFont typeface="Wingdings" panose="05000000000000000000" pitchFamily="2" charset="2"/>
              <a:buChar char="u"/>
            </a:pPr>
            <a:r>
              <a:rPr kumimoji="1" lang="ja-JP" altLang="en-US" sz="2000" dirty="0"/>
              <a:t>内容</a:t>
            </a:r>
            <a:endParaRPr kumimoji="1" lang="en-US" altLang="ja-JP" sz="2000" dirty="0"/>
          </a:p>
          <a:p>
            <a:pPr marL="285750" indent="-285750">
              <a:buFont typeface="Arial" panose="020B0604020202020204" pitchFamily="34" charset="0"/>
              <a:buChar char="•"/>
            </a:pPr>
            <a:r>
              <a:rPr lang="ja-JP" altLang="en-US" sz="1800" dirty="0"/>
              <a:t>金星大気大循環モデル </a:t>
            </a:r>
            <a:r>
              <a:rPr lang="en-US" altLang="ja-JP" sz="1800" dirty="0"/>
              <a:t>AFES-Venus</a:t>
            </a:r>
            <a:r>
              <a:rPr lang="ja-JP" altLang="en-US" sz="1800" dirty="0"/>
              <a:t> を用いて</a:t>
            </a:r>
            <a:r>
              <a:rPr lang="en-US" altLang="ja-JP" sz="1800" dirty="0"/>
              <a:t>,</a:t>
            </a:r>
            <a:r>
              <a:rPr lang="ja-JP" altLang="en-US" sz="1800" dirty="0"/>
              <a:t> 静的安定度の鉛直分布を次のように変化させ</a:t>
            </a:r>
            <a:r>
              <a:rPr lang="en-US" altLang="ja-JP" sz="1800" dirty="0"/>
              <a:t>,</a:t>
            </a:r>
            <a:r>
              <a:rPr lang="ja-JP" altLang="en-US" sz="1800" dirty="0"/>
              <a:t> それぞれの傾圧不安定への影響を調査した</a:t>
            </a:r>
            <a:endParaRPr lang="en-US" altLang="ja-JP" sz="1800" dirty="0"/>
          </a:p>
        </p:txBody>
      </p:sp>
      <p:sp>
        <p:nvSpPr>
          <p:cNvPr id="12" name="テキスト ボックス 11">
            <a:extLst>
              <a:ext uri="{FF2B5EF4-FFF2-40B4-BE49-F238E27FC236}">
                <a16:creationId xmlns:a16="http://schemas.microsoft.com/office/drawing/2014/main" id="{64BAD114-EFE5-0185-2D0B-ED2F267DFAE4}"/>
              </a:ext>
            </a:extLst>
          </p:cNvPr>
          <p:cNvSpPr txBox="1"/>
          <p:nvPr/>
        </p:nvSpPr>
        <p:spPr>
          <a:xfrm>
            <a:off x="87456" y="1795896"/>
            <a:ext cx="1412341" cy="830997"/>
          </a:xfrm>
          <a:prstGeom prst="rect">
            <a:avLst/>
          </a:prstGeom>
          <a:noFill/>
        </p:spPr>
        <p:txBody>
          <a:bodyPr wrap="square" rtlCol="0">
            <a:spAutoFit/>
          </a:bodyPr>
          <a:lstStyle/>
          <a:p>
            <a:r>
              <a:rPr kumimoji="1" lang="ja-JP" altLang="en-US" sz="1600" dirty="0"/>
              <a:t>①低安定度層の安定度を負に変えた場合</a:t>
            </a:r>
          </a:p>
        </p:txBody>
      </p:sp>
      <p:sp>
        <p:nvSpPr>
          <p:cNvPr id="13" name="テキスト ボックス 12">
            <a:extLst>
              <a:ext uri="{FF2B5EF4-FFF2-40B4-BE49-F238E27FC236}">
                <a16:creationId xmlns:a16="http://schemas.microsoft.com/office/drawing/2014/main" id="{7CB71229-847E-EB4F-D567-0FB7E1907563}"/>
              </a:ext>
            </a:extLst>
          </p:cNvPr>
          <p:cNvSpPr txBox="1"/>
          <p:nvPr/>
        </p:nvSpPr>
        <p:spPr>
          <a:xfrm>
            <a:off x="4188716" y="1810749"/>
            <a:ext cx="1700143" cy="584775"/>
          </a:xfrm>
          <a:prstGeom prst="rect">
            <a:avLst/>
          </a:prstGeom>
          <a:noFill/>
        </p:spPr>
        <p:txBody>
          <a:bodyPr wrap="square" rtlCol="0">
            <a:spAutoFit/>
          </a:bodyPr>
          <a:lstStyle/>
          <a:p>
            <a:r>
              <a:rPr kumimoji="1" lang="ja-JP" altLang="en-US" sz="1600" dirty="0"/>
              <a:t>②低安定度層の厚さを変えた場合</a:t>
            </a:r>
            <a:endParaRPr kumimoji="1" lang="en-US" altLang="ja-JP" sz="1600" dirty="0"/>
          </a:p>
        </p:txBody>
      </p:sp>
      <p:sp>
        <p:nvSpPr>
          <p:cNvPr id="14" name="テキスト ボックス 13">
            <a:extLst>
              <a:ext uri="{FF2B5EF4-FFF2-40B4-BE49-F238E27FC236}">
                <a16:creationId xmlns:a16="http://schemas.microsoft.com/office/drawing/2014/main" id="{418DED59-F026-12CB-31BB-20FBFEA2C54D}"/>
              </a:ext>
            </a:extLst>
          </p:cNvPr>
          <p:cNvSpPr txBox="1"/>
          <p:nvPr/>
        </p:nvSpPr>
        <p:spPr>
          <a:xfrm>
            <a:off x="8165053" y="1795896"/>
            <a:ext cx="1418365" cy="1815882"/>
          </a:xfrm>
          <a:prstGeom prst="rect">
            <a:avLst/>
          </a:prstGeom>
          <a:noFill/>
        </p:spPr>
        <p:txBody>
          <a:bodyPr wrap="square" rtlCol="0">
            <a:spAutoFit/>
          </a:bodyPr>
          <a:lstStyle/>
          <a:p>
            <a:r>
              <a:rPr kumimoji="1" lang="ja-JP" altLang="en-US" sz="1600" dirty="0"/>
              <a:t>③低安定度層より下層の安定度を変えた場合</a:t>
            </a:r>
            <a:endParaRPr kumimoji="1" lang="en-US" altLang="ja-JP" sz="1600" dirty="0"/>
          </a:p>
          <a:p>
            <a:endParaRPr kumimoji="1" lang="en-US" altLang="ja-JP" sz="1600" dirty="0"/>
          </a:p>
          <a:p>
            <a:endParaRPr kumimoji="1" lang="en-US" altLang="ja-JP" sz="1600" dirty="0"/>
          </a:p>
          <a:p>
            <a:endParaRPr kumimoji="1" lang="en-US" altLang="ja-JP" sz="1600" dirty="0"/>
          </a:p>
        </p:txBody>
      </p:sp>
      <p:cxnSp>
        <p:nvCxnSpPr>
          <p:cNvPr id="15" name="直線コネクタ 14">
            <a:extLst>
              <a:ext uri="{FF2B5EF4-FFF2-40B4-BE49-F238E27FC236}">
                <a16:creationId xmlns:a16="http://schemas.microsoft.com/office/drawing/2014/main" id="{3184B229-A38A-7024-7594-2A0B7364B90A}"/>
              </a:ext>
            </a:extLst>
          </p:cNvPr>
          <p:cNvCxnSpPr>
            <a:cxnSpLocks/>
          </p:cNvCxnSpPr>
          <p:nvPr/>
        </p:nvCxnSpPr>
        <p:spPr>
          <a:xfrm>
            <a:off x="10945836" y="2580726"/>
            <a:ext cx="0" cy="9313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3D2404BD-56C3-7DB9-AE0B-532F01FD3CF4}"/>
              </a:ext>
            </a:extLst>
          </p:cNvPr>
          <p:cNvCxnSpPr>
            <a:cxnSpLocks/>
          </p:cNvCxnSpPr>
          <p:nvPr/>
        </p:nvCxnSpPr>
        <p:spPr>
          <a:xfrm>
            <a:off x="10543863" y="2705575"/>
            <a:ext cx="0" cy="806475"/>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9B291D3B-5D0F-2E95-FD88-077096AAF61C}"/>
              </a:ext>
            </a:extLst>
          </p:cNvPr>
          <p:cNvSpPr/>
          <p:nvPr/>
        </p:nvSpPr>
        <p:spPr>
          <a:xfrm>
            <a:off x="19117" y="1750235"/>
            <a:ext cx="4169598" cy="253011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0D156EFF-4BD7-7ACB-326A-46BEBD8D2361}"/>
              </a:ext>
            </a:extLst>
          </p:cNvPr>
          <p:cNvSpPr txBox="1"/>
          <p:nvPr/>
        </p:nvSpPr>
        <p:spPr>
          <a:xfrm>
            <a:off x="45420" y="2705575"/>
            <a:ext cx="1341546" cy="600164"/>
          </a:xfrm>
          <a:prstGeom prst="rect">
            <a:avLst/>
          </a:prstGeom>
          <a:noFill/>
        </p:spPr>
        <p:txBody>
          <a:bodyPr wrap="square" rtlCol="0">
            <a:spAutoFit/>
          </a:bodyPr>
          <a:lstStyle/>
          <a:p>
            <a:r>
              <a:rPr kumimoji="1" lang="en-US" altLang="ja-JP" sz="1100" dirty="0"/>
              <a:t>※</a:t>
            </a:r>
            <a:r>
              <a:rPr kumimoji="1" lang="ja-JP" altLang="en-US" sz="1100" dirty="0"/>
              <a:t>実際に実現される安定度は負にはならない</a:t>
            </a:r>
          </a:p>
        </p:txBody>
      </p:sp>
      <p:sp>
        <p:nvSpPr>
          <p:cNvPr id="42" name="コンテンツ プレースホルダー 5">
            <a:extLst>
              <a:ext uri="{FF2B5EF4-FFF2-40B4-BE49-F238E27FC236}">
                <a16:creationId xmlns:a16="http://schemas.microsoft.com/office/drawing/2014/main" id="{5BABE981-17F5-F8AA-041D-114657CF090F}"/>
              </a:ext>
            </a:extLst>
          </p:cNvPr>
          <p:cNvSpPr>
            <a:spLocks noGrp="1"/>
          </p:cNvSpPr>
          <p:nvPr>
            <p:ph idx="1"/>
          </p:nvPr>
        </p:nvSpPr>
        <p:spPr>
          <a:xfrm>
            <a:off x="5975265" y="4169210"/>
            <a:ext cx="5531196" cy="2478074"/>
          </a:xfrm>
        </p:spPr>
        <p:txBody>
          <a:bodyPr>
            <a:normAutofit/>
          </a:bodyPr>
          <a:lstStyle/>
          <a:p>
            <a:pPr>
              <a:buFont typeface="Wingdings" panose="05000000000000000000" pitchFamily="2" charset="2"/>
              <a:buChar char="n"/>
            </a:pPr>
            <a:r>
              <a:rPr kumimoji="1" lang="ja-JP" altLang="en-US" sz="2200" dirty="0"/>
              <a:t>低安定度層の設定</a:t>
            </a:r>
            <a:endParaRPr kumimoji="1" lang="en-US" altLang="ja-JP" sz="2200" dirty="0"/>
          </a:p>
          <a:p>
            <a:pPr>
              <a:buFontTx/>
              <a:buChar char="-"/>
            </a:pPr>
            <a:r>
              <a:rPr kumimoji="1" lang="ja-JP" altLang="en-US" sz="1900" dirty="0"/>
              <a:t>高度 </a:t>
            </a:r>
            <a:r>
              <a:rPr kumimoji="1" lang="en-US" altLang="ja-JP" sz="1900" dirty="0"/>
              <a:t>: 55-60 km </a:t>
            </a:r>
          </a:p>
          <a:p>
            <a:pPr>
              <a:buFontTx/>
              <a:buChar char="-"/>
            </a:pPr>
            <a:r>
              <a:rPr lang="ja-JP" altLang="en-US" sz="1900" dirty="0"/>
              <a:t>低安定度層での安定度</a:t>
            </a:r>
            <a:endParaRPr kumimoji="1" lang="en-US" altLang="ja-JP" sz="1900" dirty="0"/>
          </a:p>
          <a:p>
            <a:endParaRPr lang="ja-JP" altLang="en-US" dirty="0"/>
          </a:p>
        </p:txBody>
      </p:sp>
      <p:graphicFrame>
        <p:nvGraphicFramePr>
          <p:cNvPr id="43" name="表 5">
            <a:extLst>
              <a:ext uri="{FF2B5EF4-FFF2-40B4-BE49-F238E27FC236}">
                <a16:creationId xmlns:a16="http://schemas.microsoft.com/office/drawing/2014/main" id="{833B2A82-01D7-CC99-A7DD-7C7D5EE5FED0}"/>
              </a:ext>
            </a:extLst>
          </p:cNvPr>
          <p:cNvGraphicFramePr>
            <a:graphicFrameLocks noGrp="1"/>
          </p:cNvGraphicFramePr>
          <p:nvPr>
            <p:extLst>
              <p:ext uri="{D42A27DB-BD31-4B8C-83A1-F6EECF244321}">
                <p14:modId xmlns:p14="http://schemas.microsoft.com/office/powerpoint/2010/main" val="1263682281"/>
              </p:ext>
            </p:extLst>
          </p:nvPr>
        </p:nvGraphicFramePr>
        <p:xfrm>
          <a:off x="6096000" y="5592974"/>
          <a:ext cx="5702598" cy="609600"/>
        </p:xfrm>
        <a:graphic>
          <a:graphicData uri="http://schemas.openxmlformats.org/drawingml/2006/table">
            <a:tbl>
              <a:tblPr firstRow="1" bandRow="1">
                <a:tableStyleId>{5C22544A-7EE6-4342-B048-85BDC9FD1C3A}</a:tableStyleId>
              </a:tblPr>
              <a:tblGrid>
                <a:gridCol w="950433">
                  <a:extLst>
                    <a:ext uri="{9D8B030D-6E8A-4147-A177-3AD203B41FA5}">
                      <a16:colId xmlns:a16="http://schemas.microsoft.com/office/drawing/2014/main" val="2298311777"/>
                    </a:ext>
                  </a:extLst>
                </a:gridCol>
                <a:gridCol w="950433">
                  <a:extLst>
                    <a:ext uri="{9D8B030D-6E8A-4147-A177-3AD203B41FA5}">
                      <a16:colId xmlns:a16="http://schemas.microsoft.com/office/drawing/2014/main" val="4089795614"/>
                    </a:ext>
                  </a:extLst>
                </a:gridCol>
                <a:gridCol w="950433">
                  <a:extLst>
                    <a:ext uri="{9D8B030D-6E8A-4147-A177-3AD203B41FA5}">
                      <a16:colId xmlns:a16="http://schemas.microsoft.com/office/drawing/2014/main" val="832181393"/>
                    </a:ext>
                  </a:extLst>
                </a:gridCol>
                <a:gridCol w="950433">
                  <a:extLst>
                    <a:ext uri="{9D8B030D-6E8A-4147-A177-3AD203B41FA5}">
                      <a16:colId xmlns:a16="http://schemas.microsoft.com/office/drawing/2014/main" val="1519259739"/>
                    </a:ext>
                  </a:extLst>
                </a:gridCol>
                <a:gridCol w="950433">
                  <a:extLst>
                    <a:ext uri="{9D8B030D-6E8A-4147-A177-3AD203B41FA5}">
                      <a16:colId xmlns:a16="http://schemas.microsoft.com/office/drawing/2014/main" val="1897066584"/>
                    </a:ext>
                  </a:extLst>
                </a:gridCol>
                <a:gridCol w="950433">
                  <a:extLst>
                    <a:ext uri="{9D8B030D-6E8A-4147-A177-3AD203B41FA5}">
                      <a16:colId xmlns:a16="http://schemas.microsoft.com/office/drawing/2014/main" val="4197150421"/>
                    </a:ext>
                  </a:extLst>
                </a:gridCol>
              </a:tblGrid>
              <a:tr h="0">
                <a:tc>
                  <a:txBody>
                    <a:bodyPr/>
                    <a:lstStyle/>
                    <a:p>
                      <a:endParaRPr kumimoji="1" lang="ja-JP" altLang="en-US" sz="1400" dirty="0"/>
                    </a:p>
                  </a:txBody>
                  <a:tcPr>
                    <a:solidFill>
                      <a:schemeClr val="accent1"/>
                    </a:solidFill>
                  </a:tcPr>
                </a:tc>
                <a:tc>
                  <a:txBody>
                    <a:bodyPr/>
                    <a:lstStyle/>
                    <a:p>
                      <a:pPr algn="ctr"/>
                      <a:r>
                        <a:rPr kumimoji="1" lang="en-US" altLang="ja-JP" sz="1400" dirty="0"/>
                        <a:t>exp1</a:t>
                      </a:r>
                      <a:endParaRPr kumimoji="1" lang="ja-JP" altLang="en-US" sz="1400" dirty="0"/>
                    </a:p>
                  </a:txBody>
                  <a:tcPr/>
                </a:tc>
                <a:tc>
                  <a:txBody>
                    <a:bodyPr/>
                    <a:lstStyle/>
                    <a:p>
                      <a:pPr algn="ctr"/>
                      <a:r>
                        <a:rPr kumimoji="1" lang="en-US" altLang="ja-JP" sz="1400" dirty="0"/>
                        <a:t>exp2</a:t>
                      </a:r>
                      <a:endParaRPr kumimoji="1" lang="ja-JP" altLang="en-US" sz="1400" dirty="0"/>
                    </a:p>
                  </a:txBody>
                  <a:tcPr/>
                </a:tc>
                <a:tc>
                  <a:txBody>
                    <a:bodyPr/>
                    <a:lstStyle/>
                    <a:p>
                      <a:pPr algn="ctr"/>
                      <a:r>
                        <a:rPr kumimoji="1" lang="en-US" altLang="ja-JP" sz="1400" dirty="0"/>
                        <a:t>exp3</a:t>
                      </a:r>
                      <a:endParaRPr kumimoji="1" lang="ja-JP" altLang="en-US" sz="1400" dirty="0"/>
                    </a:p>
                  </a:txBody>
                  <a:tcPr/>
                </a:tc>
                <a:tc>
                  <a:txBody>
                    <a:bodyPr/>
                    <a:lstStyle/>
                    <a:p>
                      <a:pPr algn="ctr"/>
                      <a:r>
                        <a:rPr kumimoji="1" lang="en-US" altLang="ja-JP" sz="1400" dirty="0"/>
                        <a:t>exp4</a:t>
                      </a:r>
                      <a:endParaRPr kumimoji="1" lang="ja-JP" altLang="en-US" sz="1400" dirty="0"/>
                    </a:p>
                  </a:txBody>
                  <a:tcPr/>
                </a:tc>
                <a:tc>
                  <a:txBody>
                    <a:bodyPr/>
                    <a:lstStyle/>
                    <a:p>
                      <a:pPr algn="ctr"/>
                      <a:r>
                        <a:rPr kumimoji="1" lang="en-US" altLang="ja-JP" sz="1400" dirty="0"/>
                        <a:t>exp5</a:t>
                      </a:r>
                      <a:endParaRPr kumimoji="1" lang="ja-JP" altLang="en-US" sz="1400" dirty="0"/>
                    </a:p>
                  </a:txBody>
                  <a:tcPr/>
                </a:tc>
                <a:extLst>
                  <a:ext uri="{0D108BD9-81ED-4DB2-BD59-A6C34878D82A}">
                    <a16:rowId xmlns:a16="http://schemas.microsoft.com/office/drawing/2014/main" val="379157635"/>
                  </a:ext>
                </a:extLst>
              </a:tr>
              <a:tr h="282365">
                <a:tc>
                  <a:txBody>
                    <a:bodyPr/>
                    <a:lstStyle/>
                    <a:p>
                      <a:r>
                        <a:rPr kumimoji="1" lang="ja-JP" altLang="en-US" sz="1400" b="1" dirty="0">
                          <a:solidFill>
                            <a:schemeClr val="bg1"/>
                          </a:solidFill>
                          <a:latin typeface="+mn-lt"/>
                        </a:rPr>
                        <a:t>安定度</a:t>
                      </a:r>
                    </a:p>
                  </a:txBody>
                  <a:tcPr>
                    <a:solidFill>
                      <a:schemeClr val="accent1"/>
                    </a:solidFill>
                  </a:tcPr>
                </a:tc>
                <a:tc>
                  <a:txBody>
                    <a:bodyPr/>
                    <a:lstStyle/>
                    <a:p>
                      <a:r>
                        <a:rPr kumimoji="1" lang="en-US" altLang="ja-JP" sz="1400" dirty="0"/>
                        <a:t>0.1 K/km</a:t>
                      </a:r>
                      <a:endParaRPr kumimoji="1" lang="ja-JP" altLang="en-US" sz="1400" dirty="0"/>
                    </a:p>
                  </a:txBody>
                  <a:tcPr/>
                </a:tc>
                <a:tc>
                  <a:txBody>
                    <a:bodyPr/>
                    <a:lstStyle/>
                    <a:p>
                      <a:r>
                        <a:rPr kumimoji="1" lang="en-US" altLang="ja-JP" sz="1400" dirty="0"/>
                        <a:t>-0.1 K/km</a:t>
                      </a:r>
                      <a:endParaRPr kumimoji="1" lang="ja-JP" altLang="en-US" sz="1400" dirty="0"/>
                    </a:p>
                  </a:txBody>
                  <a:tcPr/>
                </a:tc>
                <a:tc>
                  <a:txBody>
                    <a:bodyPr/>
                    <a:lstStyle/>
                    <a:p>
                      <a:r>
                        <a:rPr kumimoji="1" lang="en-US" altLang="ja-JP" sz="1400" dirty="0"/>
                        <a:t>-0.5 K/km</a:t>
                      </a:r>
                      <a:endParaRPr kumimoji="1" lang="ja-JP" altLang="en-US" sz="1400" dirty="0"/>
                    </a:p>
                  </a:txBody>
                  <a:tcPr/>
                </a:tc>
                <a:tc>
                  <a:txBody>
                    <a:bodyPr/>
                    <a:lstStyle/>
                    <a:p>
                      <a:r>
                        <a:rPr kumimoji="1" lang="en-US" altLang="ja-JP" sz="1400" dirty="0"/>
                        <a:t>-1.0 K/km</a:t>
                      </a:r>
                      <a:endParaRPr kumimoji="1" lang="ja-JP" altLang="en-US" sz="1400" dirty="0"/>
                    </a:p>
                  </a:txBody>
                  <a:tcPr/>
                </a:tc>
                <a:tc>
                  <a:txBody>
                    <a:bodyPr/>
                    <a:lstStyle/>
                    <a:p>
                      <a:r>
                        <a:rPr kumimoji="1" lang="en-US" altLang="ja-JP" sz="1400" dirty="0"/>
                        <a:t>-2.0 K/km</a:t>
                      </a:r>
                      <a:endParaRPr kumimoji="1" lang="ja-JP" altLang="en-US" sz="1400" dirty="0"/>
                    </a:p>
                  </a:txBody>
                  <a:tcPr/>
                </a:tc>
                <a:extLst>
                  <a:ext uri="{0D108BD9-81ED-4DB2-BD59-A6C34878D82A}">
                    <a16:rowId xmlns:a16="http://schemas.microsoft.com/office/drawing/2014/main" val="900779910"/>
                  </a:ext>
                </a:extLst>
              </a:tr>
            </a:tbl>
          </a:graphicData>
        </a:graphic>
      </p:graphicFrame>
      <p:sp>
        <p:nvSpPr>
          <p:cNvPr id="48" name="楕円 47">
            <a:extLst>
              <a:ext uri="{FF2B5EF4-FFF2-40B4-BE49-F238E27FC236}">
                <a16:creationId xmlns:a16="http://schemas.microsoft.com/office/drawing/2014/main" id="{4F3C8B29-1ED0-3E10-C47C-554FA480DE5D}"/>
              </a:ext>
            </a:extLst>
          </p:cNvPr>
          <p:cNvSpPr/>
          <p:nvPr/>
        </p:nvSpPr>
        <p:spPr>
          <a:xfrm>
            <a:off x="1912522" y="2179752"/>
            <a:ext cx="688490" cy="4861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180F8A85-79E1-2DFD-6CA9-22F0B8E9F56E}"/>
              </a:ext>
            </a:extLst>
          </p:cNvPr>
          <p:cNvSpPr txBox="1"/>
          <p:nvPr/>
        </p:nvSpPr>
        <p:spPr>
          <a:xfrm>
            <a:off x="2671324" y="2319116"/>
            <a:ext cx="1006643" cy="276999"/>
          </a:xfrm>
          <a:prstGeom prst="rect">
            <a:avLst/>
          </a:prstGeom>
          <a:noFill/>
        </p:spPr>
        <p:txBody>
          <a:bodyPr wrap="square" rtlCol="0">
            <a:spAutoFit/>
          </a:bodyPr>
          <a:lstStyle/>
          <a:p>
            <a:r>
              <a:rPr kumimoji="1" lang="ja-JP" altLang="en-US" sz="1200" b="1" dirty="0">
                <a:solidFill>
                  <a:srgbClr val="FF0000"/>
                </a:solidFill>
              </a:rPr>
              <a:t>低安定度層</a:t>
            </a:r>
          </a:p>
        </p:txBody>
      </p:sp>
      <p:sp>
        <p:nvSpPr>
          <p:cNvPr id="50" name="コンテンツ プレースホルダー 4">
            <a:extLst>
              <a:ext uri="{FF2B5EF4-FFF2-40B4-BE49-F238E27FC236}">
                <a16:creationId xmlns:a16="http://schemas.microsoft.com/office/drawing/2014/main" id="{0391CC2A-9FFB-6FC9-0502-BBDAC2A6CD59}"/>
              </a:ext>
            </a:extLst>
          </p:cNvPr>
          <p:cNvSpPr txBox="1">
            <a:spLocks/>
          </p:cNvSpPr>
          <p:nvPr/>
        </p:nvSpPr>
        <p:spPr>
          <a:xfrm>
            <a:off x="124193" y="4462477"/>
            <a:ext cx="5426940" cy="23695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a:buFont typeface="Wingdings" panose="05000000000000000000" pitchFamily="2" charset="2"/>
              <a:buChar char="u"/>
            </a:pPr>
            <a:r>
              <a:rPr kumimoji="1" lang="en-US" altLang="ja-JP" sz="2000" dirty="0"/>
              <a:t>AFES-Venus</a:t>
            </a:r>
            <a:r>
              <a:rPr kumimoji="1" lang="ja-JP" altLang="en-US" sz="2000" dirty="0"/>
              <a:t> </a:t>
            </a:r>
            <a:r>
              <a:rPr kumimoji="1" lang="en-US" altLang="ja-JP" sz="2000" dirty="0"/>
              <a:t>:</a:t>
            </a:r>
            <a:r>
              <a:rPr kumimoji="1" lang="ja-JP" altLang="en-US" sz="2000" dirty="0"/>
              <a:t>地球シミュレータ用</a:t>
            </a:r>
            <a:r>
              <a:rPr kumimoji="1" lang="ja-JP" altLang="en-US" sz="2000" dirty="0">
                <a:solidFill>
                  <a:schemeClr val="tx1"/>
                </a:solidFill>
              </a:rPr>
              <a:t>大気大循環モデル </a:t>
            </a:r>
            <a:r>
              <a:rPr kumimoji="1" lang="en-US" altLang="ja-JP" sz="2000" dirty="0"/>
              <a:t>(AFES)</a:t>
            </a:r>
            <a:r>
              <a:rPr kumimoji="1" lang="ja-JP" altLang="en-US" sz="2000" dirty="0"/>
              <a:t> の金星版</a:t>
            </a:r>
            <a:endParaRPr kumimoji="1" lang="en-US" altLang="ja-JP" sz="2000" dirty="0"/>
          </a:p>
          <a:p>
            <a:pPr>
              <a:buFont typeface="Wingdings" panose="05000000000000000000" pitchFamily="2" charset="2"/>
              <a:buChar char="n"/>
            </a:pPr>
            <a:r>
              <a:rPr kumimoji="1" lang="ja-JP" altLang="en-US" sz="1800" dirty="0"/>
              <a:t>支配方程式系 </a:t>
            </a:r>
            <a:r>
              <a:rPr kumimoji="1" lang="en-US" altLang="ja-JP" sz="1800" dirty="0"/>
              <a:t>: </a:t>
            </a:r>
            <a:r>
              <a:rPr kumimoji="1" lang="ja-JP" altLang="en-US" sz="1800" dirty="0"/>
              <a:t>全球 </a:t>
            </a:r>
            <a:r>
              <a:rPr kumimoji="1" lang="en-US" altLang="ja-JP" sz="1800" dirty="0"/>
              <a:t>3 </a:t>
            </a:r>
            <a:r>
              <a:rPr kumimoji="1" lang="ja-JP" altLang="en-US" sz="1800" dirty="0"/>
              <a:t>次元プリミティブ方程式</a:t>
            </a:r>
          </a:p>
          <a:p>
            <a:pPr>
              <a:buFont typeface="Wingdings" panose="05000000000000000000" pitchFamily="2" charset="2"/>
              <a:buChar char="n"/>
            </a:pPr>
            <a:r>
              <a:rPr kumimoji="1" lang="ja-JP" altLang="en-US" sz="1800" dirty="0"/>
              <a:t>初期条件</a:t>
            </a:r>
            <a:r>
              <a:rPr kumimoji="1" lang="en-US" altLang="ja-JP" sz="1800" dirty="0"/>
              <a:t> </a:t>
            </a:r>
          </a:p>
          <a:p>
            <a:pPr marL="0" indent="0">
              <a:buNone/>
            </a:pPr>
            <a:r>
              <a:rPr kumimoji="1" lang="en-US" altLang="ja-JP" sz="1800" dirty="0"/>
              <a:t>‐</a:t>
            </a:r>
            <a:r>
              <a:rPr kumimoji="1" lang="ja-JP" altLang="en-US" sz="1800" dirty="0"/>
              <a:t> 理想化されたスーパーローテーション</a:t>
            </a:r>
            <a:endParaRPr kumimoji="1" lang="en-US" altLang="ja-JP" sz="1800" dirty="0"/>
          </a:p>
          <a:p>
            <a:pPr marL="0" indent="0">
              <a:buNone/>
            </a:pPr>
            <a:r>
              <a:rPr kumimoji="1" lang="en-US" altLang="ja-JP" sz="1800" dirty="0"/>
              <a:t>- </a:t>
            </a:r>
            <a:r>
              <a:rPr kumimoji="1" lang="ja-JP" altLang="en-US" sz="1800" dirty="0"/>
              <a:t>ニュートン冷却の基準温度場</a:t>
            </a:r>
            <a:endParaRPr kumimoji="1" lang="en-US" altLang="ja-JP" sz="1800" b="0" dirty="0"/>
          </a:p>
          <a:p>
            <a:endParaRPr lang="ja-JP" altLang="en-US" sz="1800" dirty="0"/>
          </a:p>
        </p:txBody>
      </p:sp>
    </p:spTree>
    <p:extLst>
      <p:ext uri="{BB962C8B-B14F-4D97-AF65-F5344CB8AC3E}">
        <p14:creationId xmlns:p14="http://schemas.microsoft.com/office/powerpoint/2010/main" val="252343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グラフ&#10;&#10;自動的に生成された説明">
            <a:extLst>
              <a:ext uri="{FF2B5EF4-FFF2-40B4-BE49-F238E27FC236}">
                <a16:creationId xmlns:a16="http://schemas.microsoft.com/office/drawing/2014/main" id="{A8CB0C81-B51B-461E-1E67-B05A69D17E57}"/>
              </a:ext>
            </a:extLst>
          </p:cNvPr>
          <p:cNvPicPr>
            <a:picLocks noChangeAspect="1"/>
          </p:cNvPicPr>
          <p:nvPr/>
        </p:nvPicPr>
        <p:blipFill rotWithShape="1">
          <a:blip r:embed="rId3">
            <a:extLst>
              <a:ext uri="{28A0092B-C50C-407E-A947-70E740481C1C}">
                <a14:useLocalDpi xmlns:a14="http://schemas.microsoft.com/office/drawing/2010/main" val="0"/>
              </a:ext>
            </a:extLst>
          </a:blip>
          <a:srcRect l="36989" t="75646" r="45652" b="19751"/>
          <a:stretch/>
        </p:blipFill>
        <p:spPr>
          <a:xfrm>
            <a:off x="7891997" y="5595025"/>
            <a:ext cx="992436" cy="190359"/>
          </a:xfrm>
          <a:prstGeom prst="rect">
            <a:avLst/>
          </a:prstGeom>
        </p:spPr>
      </p:pic>
      <p:pic>
        <p:nvPicPr>
          <p:cNvPr id="12" name="図 11" descr="グラフ&#10;&#10;自動的に生成された説明">
            <a:extLst>
              <a:ext uri="{FF2B5EF4-FFF2-40B4-BE49-F238E27FC236}">
                <a16:creationId xmlns:a16="http://schemas.microsoft.com/office/drawing/2014/main" id="{CE089C48-86E3-FF19-4E54-0DD75CEEE7C5}"/>
              </a:ext>
            </a:extLst>
          </p:cNvPr>
          <p:cNvPicPr>
            <a:picLocks noChangeAspect="1"/>
          </p:cNvPicPr>
          <p:nvPr/>
        </p:nvPicPr>
        <p:blipFill rotWithShape="1">
          <a:blip r:embed="rId4">
            <a:extLst>
              <a:ext uri="{28A0092B-C50C-407E-A947-70E740481C1C}">
                <a14:useLocalDpi xmlns:a14="http://schemas.microsoft.com/office/drawing/2010/main" val="0"/>
              </a:ext>
            </a:extLst>
          </a:blip>
          <a:srcRect l="18520" t="6861" r="34369" b="23419"/>
          <a:stretch/>
        </p:blipFill>
        <p:spPr>
          <a:xfrm>
            <a:off x="8126007" y="3309064"/>
            <a:ext cx="2167075" cy="2320182"/>
          </a:xfrm>
          <a:prstGeom prst="rect">
            <a:avLst/>
          </a:prstGeom>
        </p:spPr>
      </p:pic>
      <p:pic>
        <p:nvPicPr>
          <p:cNvPr id="11" name="図 10" descr="グラフ&#10;&#10;自動的に生成された説明">
            <a:extLst>
              <a:ext uri="{FF2B5EF4-FFF2-40B4-BE49-F238E27FC236}">
                <a16:creationId xmlns:a16="http://schemas.microsoft.com/office/drawing/2014/main" id="{FD5029AB-BFA7-81DA-5877-B52906AB40F1}"/>
              </a:ext>
            </a:extLst>
          </p:cNvPr>
          <p:cNvPicPr>
            <a:picLocks noChangeAspect="1"/>
          </p:cNvPicPr>
          <p:nvPr/>
        </p:nvPicPr>
        <p:blipFill rotWithShape="1">
          <a:blip r:embed="rId5">
            <a:extLst>
              <a:ext uri="{28A0092B-C50C-407E-A947-70E740481C1C}">
                <a14:useLocalDpi xmlns:a14="http://schemas.microsoft.com/office/drawing/2010/main" val="0"/>
              </a:ext>
            </a:extLst>
          </a:blip>
          <a:srcRect l="18719" t="6861" r="34369" b="23419"/>
          <a:stretch/>
        </p:blipFill>
        <p:spPr>
          <a:xfrm>
            <a:off x="6106908" y="3309064"/>
            <a:ext cx="2157929" cy="2320182"/>
          </a:xfrm>
          <a:prstGeom prst="rect">
            <a:avLst/>
          </a:prstGeom>
        </p:spPr>
      </p:pic>
      <p:pic>
        <p:nvPicPr>
          <p:cNvPr id="10" name="図 9" descr="グラフ&#10;&#10;自動的に生成された説明">
            <a:extLst>
              <a:ext uri="{FF2B5EF4-FFF2-40B4-BE49-F238E27FC236}">
                <a16:creationId xmlns:a16="http://schemas.microsoft.com/office/drawing/2014/main" id="{539EEDA8-8539-3987-9B10-3A59B4C98B80}"/>
              </a:ext>
            </a:extLst>
          </p:cNvPr>
          <p:cNvPicPr>
            <a:picLocks noChangeAspect="1"/>
          </p:cNvPicPr>
          <p:nvPr/>
        </p:nvPicPr>
        <p:blipFill rotWithShape="1">
          <a:blip r:embed="rId6">
            <a:extLst>
              <a:ext uri="{28A0092B-C50C-407E-A947-70E740481C1C}">
                <a14:useLocalDpi xmlns:a14="http://schemas.microsoft.com/office/drawing/2010/main" val="0"/>
              </a:ext>
            </a:extLst>
          </a:blip>
          <a:srcRect l="18719" t="6861" r="34369" b="23419"/>
          <a:stretch/>
        </p:blipFill>
        <p:spPr>
          <a:xfrm>
            <a:off x="4081109" y="3309063"/>
            <a:ext cx="2157929" cy="2320183"/>
          </a:xfrm>
          <a:prstGeom prst="rect">
            <a:avLst/>
          </a:prstGeom>
        </p:spPr>
      </p:pic>
      <p:pic>
        <p:nvPicPr>
          <p:cNvPr id="9" name="図 8" descr="グラフ&#10;&#10;自動的に生成された説明">
            <a:extLst>
              <a:ext uri="{FF2B5EF4-FFF2-40B4-BE49-F238E27FC236}">
                <a16:creationId xmlns:a16="http://schemas.microsoft.com/office/drawing/2014/main" id="{8FAEED27-F971-1229-66F0-4F639FA09F52}"/>
              </a:ext>
            </a:extLst>
          </p:cNvPr>
          <p:cNvPicPr>
            <a:picLocks noChangeAspect="1"/>
          </p:cNvPicPr>
          <p:nvPr/>
        </p:nvPicPr>
        <p:blipFill rotWithShape="1">
          <a:blip r:embed="rId7">
            <a:extLst>
              <a:ext uri="{28A0092B-C50C-407E-A947-70E740481C1C}">
                <a14:useLocalDpi xmlns:a14="http://schemas.microsoft.com/office/drawing/2010/main" val="0"/>
              </a:ext>
            </a:extLst>
          </a:blip>
          <a:srcRect l="18719" t="6861" r="34369" b="23419"/>
          <a:stretch/>
        </p:blipFill>
        <p:spPr>
          <a:xfrm>
            <a:off x="2035842" y="3302009"/>
            <a:ext cx="2157929" cy="2320182"/>
          </a:xfrm>
          <a:prstGeom prst="rect">
            <a:avLst/>
          </a:prstGeom>
        </p:spPr>
      </p:pic>
      <p:pic>
        <p:nvPicPr>
          <p:cNvPr id="8" name="図 7" descr="グラフ, テーブル&#10;&#10;自動的に生成された説明">
            <a:extLst>
              <a:ext uri="{FF2B5EF4-FFF2-40B4-BE49-F238E27FC236}">
                <a16:creationId xmlns:a16="http://schemas.microsoft.com/office/drawing/2014/main" id="{473619F0-B5D9-614A-3987-35BB6835FBD9}"/>
              </a:ext>
            </a:extLst>
          </p:cNvPr>
          <p:cNvPicPr>
            <a:picLocks noChangeAspect="1"/>
          </p:cNvPicPr>
          <p:nvPr/>
        </p:nvPicPr>
        <p:blipFill rotWithShape="1">
          <a:blip r:embed="rId8">
            <a:extLst>
              <a:ext uri="{28A0092B-C50C-407E-A947-70E740481C1C}">
                <a14:useLocalDpi xmlns:a14="http://schemas.microsoft.com/office/drawing/2010/main" val="0"/>
              </a:ext>
            </a:extLst>
          </a:blip>
          <a:srcRect l="18719" t="6861" r="34369" b="23419"/>
          <a:stretch/>
        </p:blipFill>
        <p:spPr>
          <a:xfrm>
            <a:off x="-1" y="3302021"/>
            <a:ext cx="2157929" cy="2320182"/>
          </a:xfrm>
          <a:prstGeom prst="rect">
            <a:avLst/>
          </a:prstGeom>
        </p:spPr>
      </p:pic>
      <p:pic>
        <p:nvPicPr>
          <p:cNvPr id="27" name="図 26" descr="グラフ&#10;&#10;自動的に生成された説明">
            <a:extLst>
              <a:ext uri="{FF2B5EF4-FFF2-40B4-BE49-F238E27FC236}">
                <a16:creationId xmlns:a16="http://schemas.microsoft.com/office/drawing/2014/main" id="{E0DC0FAD-3EF4-165B-63E1-7430DD6E6343}"/>
              </a:ext>
            </a:extLst>
          </p:cNvPr>
          <p:cNvPicPr>
            <a:picLocks noChangeAspect="1"/>
          </p:cNvPicPr>
          <p:nvPr/>
        </p:nvPicPr>
        <p:blipFill rotWithShape="1">
          <a:blip r:embed="rId3">
            <a:extLst>
              <a:ext uri="{28A0092B-C50C-407E-A947-70E740481C1C}">
                <a14:useLocalDpi xmlns:a14="http://schemas.microsoft.com/office/drawing/2010/main" val="0"/>
              </a:ext>
            </a:extLst>
          </a:blip>
          <a:srcRect l="36989" t="75646" r="45652" b="19751"/>
          <a:stretch/>
        </p:blipFill>
        <p:spPr>
          <a:xfrm>
            <a:off x="7768322" y="2708895"/>
            <a:ext cx="1016756" cy="195024"/>
          </a:xfrm>
          <a:prstGeom prst="rect">
            <a:avLst/>
          </a:prstGeom>
        </p:spPr>
      </p:pic>
      <p:sp>
        <p:nvSpPr>
          <p:cNvPr id="14" name="タイトル 1">
            <a:extLst>
              <a:ext uri="{FF2B5EF4-FFF2-40B4-BE49-F238E27FC236}">
                <a16:creationId xmlns:a16="http://schemas.microsoft.com/office/drawing/2014/main" id="{A1A4FF22-E9D7-327A-C72B-9CAE3D2C9E91}"/>
              </a:ext>
            </a:extLst>
          </p:cNvPr>
          <p:cNvSpPr>
            <a:spLocks noGrp="1"/>
          </p:cNvSpPr>
          <p:nvPr>
            <p:ph type="title"/>
          </p:nvPr>
        </p:nvSpPr>
        <p:spPr>
          <a:xfrm>
            <a:off x="0" y="0"/>
            <a:ext cx="9098973" cy="646331"/>
          </a:xfrm>
        </p:spPr>
        <p:txBody>
          <a:bodyPr>
            <a:normAutofit/>
          </a:bodyPr>
          <a:lstStyle/>
          <a:p>
            <a:r>
              <a:rPr lang="ja-JP" altLang="en-US" sz="3600" dirty="0"/>
              <a:t>３</a:t>
            </a:r>
            <a:r>
              <a:rPr lang="en-US" altLang="ja-JP" sz="3600" dirty="0"/>
              <a:t>.</a:t>
            </a:r>
            <a:r>
              <a:rPr lang="ja-JP" altLang="en-US" sz="3600" dirty="0"/>
              <a:t> 結果 </a:t>
            </a:r>
            <a:r>
              <a:rPr lang="en-US" altLang="ja-JP" sz="3600" dirty="0"/>
              <a:t>–</a:t>
            </a:r>
            <a:r>
              <a:rPr lang="ja-JP" altLang="en-US" sz="3600" dirty="0"/>
              <a:t> 渦位と渦熱輸送 </a:t>
            </a:r>
            <a:r>
              <a:rPr lang="en-US" altLang="ja-JP" sz="3600" dirty="0"/>
              <a:t>–</a:t>
            </a:r>
            <a:endParaRPr kumimoji="1" lang="ja-JP" altLang="en-US" sz="3600" dirty="0"/>
          </a:p>
        </p:txBody>
      </p:sp>
      <p:pic>
        <p:nvPicPr>
          <p:cNvPr id="13" name="図 12" descr="ダイアグラム&#10;&#10;自動的に生成された説明">
            <a:extLst>
              <a:ext uri="{FF2B5EF4-FFF2-40B4-BE49-F238E27FC236}">
                <a16:creationId xmlns:a16="http://schemas.microsoft.com/office/drawing/2014/main" id="{7FE6A5FB-D859-7E70-1945-3423B80865B2}"/>
              </a:ext>
            </a:extLst>
          </p:cNvPr>
          <p:cNvPicPr>
            <a:picLocks noChangeAspect="1"/>
          </p:cNvPicPr>
          <p:nvPr/>
        </p:nvPicPr>
        <p:blipFill rotWithShape="1">
          <a:blip r:embed="rId9">
            <a:extLst>
              <a:ext uri="{28A0092B-C50C-407E-A947-70E740481C1C}">
                <a14:useLocalDpi xmlns:a14="http://schemas.microsoft.com/office/drawing/2010/main" val="0"/>
              </a:ext>
            </a:extLst>
          </a:blip>
          <a:srcRect l="18214" t="7128" r="34219" b="23768"/>
          <a:stretch/>
        </p:blipFill>
        <p:spPr>
          <a:xfrm>
            <a:off x="0" y="511699"/>
            <a:ext cx="2133607" cy="2242412"/>
          </a:xfrm>
          <a:prstGeom prst="rect">
            <a:avLst/>
          </a:prstGeom>
        </p:spPr>
      </p:pic>
      <p:pic>
        <p:nvPicPr>
          <p:cNvPr id="15" name="図 14" descr="ダイアグラム&#10;&#10;自動的に生成された説明">
            <a:extLst>
              <a:ext uri="{FF2B5EF4-FFF2-40B4-BE49-F238E27FC236}">
                <a16:creationId xmlns:a16="http://schemas.microsoft.com/office/drawing/2014/main" id="{F17EDFA9-8C54-C890-1097-C18819DBDC78}"/>
              </a:ext>
            </a:extLst>
          </p:cNvPr>
          <p:cNvPicPr>
            <a:picLocks noChangeAspect="1"/>
          </p:cNvPicPr>
          <p:nvPr/>
        </p:nvPicPr>
        <p:blipFill rotWithShape="1">
          <a:blip r:embed="rId10">
            <a:extLst>
              <a:ext uri="{28A0092B-C50C-407E-A947-70E740481C1C}">
                <a14:useLocalDpi xmlns:a14="http://schemas.microsoft.com/office/drawing/2010/main" val="0"/>
              </a:ext>
            </a:extLst>
          </a:blip>
          <a:srcRect l="22198" t="7128" r="34219" b="23768"/>
          <a:stretch/>
        </p:blipFill>
        <p:spPr>
          <a:xfrm>
            <a:off x="2147853" y="511699"/>
            <a:ext cx="1954924" cy="2242411"/>
          </a:xfrm>
          <a:prstGeom prst="rect">
            <a:avLst/>
          </a:prstGeom>
        </p:spPr>
      </p:pic>
      <p:pic>
        <p:nvPicPr>
          <p:cNvPr id="16" name="図 15" descr="グラフ, ダイアグラム&#10;&#10;自動的に生成された説明">
            <a:extLst>
              <a:ext uri="{FF2B5EF4-FFF2-40B4-BE49-F238E27FC236}">
                <a16:creationId xmlns:a16="http://schemas.microsoft.com/office/drawing/2014/main" id="{AA9C5218-AD32-99EB-DB0D-326EAF1B4DF1}"/>
              </a:ext>
            </a:extLst>
          </p:cNvPr>
          <p:cNvPicPr>
            <a:picLocks noChangeAspect="1"/>
          </p:cNvPicPr>
          <p:nvPr/>
        </p:nvPicPr>
        <p:blipFill rotWithShape="1">
          <a:blip r:embed="rId11">
            <a:extLst>
              <a:ext uri="{28A0092B-C50C-407E-A947-70E740481C1C}">
                <a14:useLocalDpi xmlns:a14="http://schemas.microsoft.com/office/drawing/2010/main" val="0"/>
              </a:ext>
            </a:extLst>
          </a:blip>
          <a:srcRect l="22198" t="7129" r="34219" b="23768"/>
          <a:stretch/>
        </p:blipFill>
        <p:spPr>
          <a:xfrm>
            <a:off x="4083781" y="511699"/>
            <a:ext cx="1954923" cy="2242412"/>
          </a:xfrm>
          <a:prstGeom prst="rect">
            <a:avLst/>
          </a:prstGeom>
        </p:spPr>
      </p:pic>
      <p:pic>
        <p:nvPicPr>
          <p:cNvPr id="17" name="図 16" descr="グラフ, ダイアグラム&#10;&#10;自動的に生成された説明">
            <a:extLst>
              <a:ext uri="{FF2B5EF4-FFF2-40B4-BE49-F238E27FC236}">
                <a16:creationId xmlns:a16="http://schemas.microsoft.com/office/drawing/2014/main" id="{896CEEFF-DF81-3217-D043-B90E6CFC42B7}"/>
              </a:ext>
            </a:extLst>
          </p:cNvPr>
          <p:cNvPicPr>
            <a:picLocks noChangeAspect="1"/>
          </p:cNvPicPr>
          <p:nvPr/>
        </p:nvPicPr>
        <p:blipFill rotWithShape="1">
          <a:blip r:embed="rId12">
            <a:extLst>
              <a:ext uri="{28A0092B-C50C-407E-A947-70E740481C1C}">
                <a14:useLocalDpi xmlns:a14="http://schemas.microsoft.com/office/drawing/2010/main" val="0"/>
              </a:ext>
            </a:extLst>
          </a:blip>
          <a:srcRect l="22198" t="7129" r="34219" b="23768"/>
          <a:stretch/>
        </p:blipFill>
        <p:spPr>
          <a:xfrm>
            <a:off x="6029206" y="511700"/>
            <a:ext cx="1954923" cy="2242412"/>
          </a:xfrm>
          <a:prstGeom prst="rect">
            <a:avLst/>
          </a:prstGeom>
        </p:spPr>
      </p:pic>
      <p:pic>
        <p:nvPicPr>
          <p:cNvPr id="18" name="図 17" descr="グラフ&#10;&#10;自動的に生成された説明">
            <a:extLst>
              <a:ext uri="{FF2B5EF4-FFF2-40B4-BE49-F238E27FC236}">
                <a16:creationId xmlns:a16="http://schemas.microsoft.com/office/drawing/2014/main" id="{18CDEFBF-50CE-58AE-E160-FE71DA1A71F2}"/>
              </a:ext>
            </a:extLst>
          </p:cNvPr>
          <p:cNvPicPr>
            <a:picLocks noChangeAspect="1"/>
          </p:cNvPicPr>
          <p:nvPr/>
        </p:nvPicPr>
        <p:blipFill rotWithShape="1">
          <a:blip r:embed="rId3">
            <a:extLst>
              <a:ext uri="{28A0092B-C50C-407E-A947-70E740481C1C}">
                <a14:useLocalDpi xmlns:a14="http://schemas.microsoft.com/office/drawing/2010/main" val="0"/>
              </a:ext>
            </a:extLst>
          </a:blip>
          <a:srcRect l="22198" t="7129" r="22742" b="23768"/>
          <a:stretch/>
        </p:blipFill>
        <p:spPr>
          <a:xfrm>
            <a:off x="7965133" y="511700"/>
            <a:ext cx="2469695" cy="2242411"/>
          </a:xfrm>
          <a:prstGeom prst="rect">
            <a:avLst/>
          </a:prstGeom>
        </p:spPr>
      </p:pic>
      <p:sp>
        <p:nvSpPr>
          <p:cNvPr id="25" name="テキスト ボックス 24">
            <a:extLst>
              <a:ext uri="{FF2B5EF4-FFF2-40B4-BE49-F238E27FC236}">
                <a16:creationId xmlns:a16="http://schemas.microsoft.com/office/drawing/2014/main" id="{D201794A-DE9E-CB5A-4F7C-FC69835B6185}"/>
              </a:ext>
            </a:extLst>
          </p:cNvPr>
          <p:cNvSpPr txBox="1"/>
          <p:nvPr/>
        </p:nvSpPr>
        <p:spPr>
          <a:xfrm>
            <a:off x="287932" y="2863932"/>
            <a:ext cx="7498352" cy="338554"/>
          </a:xfrm>
          <a:prstGeom prst="rect">
            <a:avLst/>
          </a:prstGeom>
          <a:noFill/>
        </p:spPr>
        <p:txBody>
          <a:bodyPr wrap="square" rtlCol="0">
            <a:spAutoFit/>
          </a:bodyPr>
          <a:lstStyle/>
          <a:p>
            <a:pPr marL="285750" indent="-285750">
              <a:buFont typeface="Wingdings" panose="05000000000000000000" pitchFamily="2" charset="2"/>
              <a:buChar char="n"/>
            </a:pPr>
            <a:r>
              <a:rPr kumimoji="1" lang="ja-JP" altLang="en-US" sz="1600" dirty="0"/>
              <a:t>いずれの場合も</a:t>
            </a:r>
            <a:r>
              <a:rPr lang="ja-JP" altLang="en-US" sz="1600" dirty="0"/>
              <a:t>等温位線に沿った負の渦位勾配が存在する</a:t>
            </a:r>
            <a:endParaRPr kumimoji="1" lang="en-US" altLang="ja-JP" sz="1600" dirty="0"/>
          </a:p>
        </p:txBody>
      </p:sp>
      <p:sp>
        <p:nvSpPr>
          <p:cNvPr id="35" name="テキスト ボックス 34">
            <a:extLst>
              <a:ext uri="{FF2B5EF4-FFF2-40B4-BE49-F238E27FC236}">
                <a16:creationId xmlns:a16="http://schemas.microsoft.com/office/drawing/2014/main" id="{39BCE90B-517B-8A89-552F-A6733854EC59}"/>
              </a:ext>
            </a:extLst>
          </p:cNvPr>
          <p:cNvSpPr txBox="1"/>
          <p:nvPr/>
        </p:nvSpPr>
        <p:spPr>
          <a:xfrm>
            <a:off x="10262743" y="3177364"/>
            <a:ext cx="2167075" cy="584775"/>
          </a:xfrm>
          <a:prstGeom prst="rect">
            <a:avLst/>
          </a:prstGeom>
          <a:noFill/>
        </p:spPr>
        <p:txBody>
          <a:bodyPr wrap="square" rtlCol="0">
            <a:spAutoFit/>
          </a:bodyPr>
          <a:lstStyle/>
          <a:p>
            <a:r>
              <a:rPr kumimoji="1" lang="ja-JP" altLang="en-US" sz="1600" dirty="0"/>
              <a:t>渦熱輸送 </a:t>
            </a:r>
            <a:r>
              <a:rPr kumimoji="1" lang="en-US" altLang="ja-JP" sz="1600" dirty="0"/>
              <a:t>(</a:t>
            </a:r>
            <a:r>
              <a:rPr kumimoji="1" lang="ja-JP" altLang="en-US" sz="1600" dirty="0"/>
              <a:t>ベクトル</a:t>
            </a:r>
            <a:r>
              <a:rPr kumimoji="1" lang="en-US" altLang="ja-JP" sz="1600" dirty="0"/>
              <a:t>)</a:t>
            </a:r>
            <a:r>
              <a:rPr kumimoji="1" lang="ja-JP" altLang="en-US" sz="1600" dirty="0"/>
              <a:t> とその収束 </a:t>
            </a:r>
            <a:r>
              <a:rPr kumimoji="1" lang="en-US" altLang="ja-JP" sz="1600" dirty="0"/>
              <a:t>(</a:t>
            </a:r>
            <a:r>
              <a:rPr kumimoji="1" lang="ja-JP" altLang="en-US" sz="1600" dirty="0"/>
              <a:t>色</a:t>
            </a:r>
            <a:r>
              <a:rPr kumimoji="1" lang="en-US" altLang="ja-JP" sz="1600" dirty="0"/>
              <a:t>)</a:t>
            </a:r>
            <a:r>
              <a:rPr kumimoji="1" lang="ja-JP" altLang="en-US" sz="1600" dirty="0"/>
              <a:t> </a:t>
            </a:r>
          </a:p>
        </p:txBody>
      </p:sp>
      <p:sp>
        <p:nvSpPr>
          <p:cNvPr id="37" name="テキスト ボックス 36">
            <a:extLst>
              <a:ext uri="{FF2B5EF4-FFF2-40B4-BE49-F238E27FC236}">
                <a16:creationId xmlns:a16="http://schemas.microsoft.com/office/drawing/2014/main" id="{F986CC8F-04C5-2BA3-6ED1-D3E3EDE3B609}"/>
              </a:ext>
            </a:extLst>
          </p:cNvPr>
          <p:cNvSpPr txBox="1"/>
          <p:nvPr/>
        </p:nvSpPr>
        <p:spPr>
          <a:xfrm>
            <a:off x="287932" y="5787855"/>
            <a:ext cx="10742548" cy="830997"/>
          </a:xfrm>
          <a:prstGeom prst="rect">
            <a:avLst/>
          </a:prstGeom>
          <a:noFill/>
        </p:spPr>
        <p:txBody>
          <a:bodyPr wrap="square" rtlCol="0">
            <a:spAutoFit/>
          </a:bodyPr>
          <a:lstStyle/>
          <a:p>
            <a:pPr marL="285750" indent="-285750">
              <a:buFont typeface="Wingdings" panose="05000000000000000000" pitchFamily="2" charset="2"/>
              <a:buChar char="n"/>
            </a:pPr>
            <a:r>
              <a:rPr kumimoji="1" lang="en-US" altLang="ja-JP" sz="1600" dirty="0"/>
              <a:t>exp1‐4 </a:t>
            </a:r>
            <a:r>
              <a:rPr kumimoji="1" lang="ja-JP" altLang="en-US" sz="1600" dirty="0"/>
              <a:t>では高緯度と中緯度に</a:t>
            </a:r>
            <a:r>
              <a:rPr lang="ja-JP" altLang="en-US" sz="1600" dirty="0"/>
              <a:t>極向きかつ上向きの渦熱輸送</a:t>
            </a:r>
            <a:r>
              <a:rPr kumimoji="1" lang="ja-JP" altLang="en-US" sz="1600" dirty="0"/>
              <a:t>の大きな領域 </a:t>
            </a:r>
            <a:endParaRPr kumimoji="1" lang="en-US" altLang="ja-JP" sz="1600" dirty="0"/>
          </a:p>
          <a:p>
            <a:pPr marL="285750" indent="-285750">
              <a:buFont typeface="Wingdings" panose="05000000000000000000" pitchFamily="2" charset="2"/>
              <a:buChar char="n"/>
            </a:pPr>
            <a:r>
              <a:rPr kumimoji="1" lang="en-US" altLang="ja-JP" sz="1600" dirty="0"/>
              <a:t>exp3‐4 </a:t>
            </a:r>
            <a:r>
              <a:rPr kumimoji="1" lang="ja-JP" altLang="en-US" sz="1600" dirty="0"/>
              <a:t>の渦熱輸送は </a:t>
            </a:r>
            <a:r>
              <a:rPr kumimoji="1" lang="en-US" altLang="ja-JP" sz="1600" dirty="0"/>
              <a:t>exp1</a:t>
            </a:r>
            <a:r>
              <a:rPr kumimoji="1" lang="ja-JP" altLang="en-US" sz="1600" dirty="0"/>
              <a:t> よりも大きい</a:t>
            </a:r>
            <a:endParaRPr kumimoji="1" lang="en-US" altLang="ja-JP" sz="1600" dirty="0"/>
          </a:p>
          <a:p>
            <a:pPr marL="285750" indent="-285750">
              <a:buFont typeface="Wingdings" panose="05000000000000000000" pitchFamily="2" charset="2"/>
              <a:buChar char="n"/>
            </a:pPr>
            <a:r>
              <a:rPr kumimoji="1" lang="en-US" altLang="ja-JP" sz="1600" dirty="0"/>
              <a:t>exp5 </a:t>
            </a:r>
            <a:r>
              <a:rPr kumimoji="1" lang="ja-JP" altLang="en-US" sz="1600" dirty="0"/>
              <a:t>は他よりも渦熱輸送が弱いが</a:t>
            </a:r>
            <a:r>
              <a:rPr kumimoji="1" lang="en-US" altLang="ja-JP" sz="1600" dirty="0"/>
              <a:t>,</a:t>
            </a:r>
            <a:r>
              <a:rPr lang="ja-JP" altLang="en-US" sz="1600" dirty="0"/>
              <a:t>極向きかつ上向きの渦熱輸送が見られる</a:t>
            </a:r>
            <a:endParaRPr kumimoji="1" lang="en-US" altLang="ja-JP" sz="1600" dirty="0"/>
          </a:p>
        </p:txBody>
      </p:sp>
      <p:sp>
        <p:nvSpPr>
          <p:cNvPr id="2" name="テキスト ボックス 1">
            <a:extLst>
              <a:ext uri="{FF2B5EF4-FFF2-40B4-BE49-F238E27FC236}">
                <a16:creationId xmlns:a16="http://schemas.microsoft.com/office/drawing/2014/main" id="{0253A9C4-9AEF-E845-47FA-4F8ABAE956A9}"/>
              </a:ext>
            </a:extLst>
          </p:cNvPr>
          <p:cNvSpPr txBox="1"/>
          <p:nvPr/>
        </p:nvSpPr>
        <p:spPr>
          <a:xfrm>
            <a:off x="10434828" y="738054"/>
            <a:ext cx="1652069" cy="584775"/>
          </a:xfrm>
          <a:prstGeom prst="rect">
            <a:avLst/>
          </a:prstGeom>
          <a:noFill/>
        </p:spPr>
        <p:txBody>
          <a:bodyPr wrap="square" rtlCol="0">
            <a:spAutoFit/>
          </a:bodyPr>
          <a:lstStyle/>
          <a:p>
            <a:r>
              <a:rPr kumimoji="1" lang="ja-JP" altLang="en-US" sz="1600" dirty="0"/>
              <a:t>渦位 </a:t>
            </a:r>
            <a:r>
              <a:rPr kumimoji="1" lang="en-US" altLang="ja-JP" sz="1600" dirty="0"/>
              <a:t>(</a:t>
            </a:r>
            <a:r>
              <a:rPr kumimoji="1" lang="ja-JP" altLang="en-US" sz="1600" dirty="0"/>
              <a:t>色</a:t>
            </a:r>
            <a:r>
              <a:rPr kumimoji="1" lang="en-US" altLang="ja-JP" sz="1600" dirty="0"/>
              <a:t>)</a:t>
            </a:r>
            <a:r>
              <a:rPr kumimoji="1" lang="ja-JP" altLang="en-US" sz="1600" dirty="0"/>
              <a:t> と</a:t>
            </a:r>
            <a:endParaRPr kumimoji="1" lang="en-US" altLang="ja-JP" sz="1600" dirty="0"/>
          </a:p>
          <a:p>
            <a:r>
              <a:rPr kumimoji="1" lang="ja-JP" altLang="en-US" sz="1600" dirty="0"/>
              <a:t>温位 </a:t>
            </a:r>
            <a:r>
              <a:rPr kumimoji="1" lang="en-US" altLang="ja-JP" sz="1600" dirty="0"/>
              <a:t>(</a:t>
            </a:r>
            <a:r>
              <a:rPr kumimoji="1" lang="ja-JP" altLang="en-US" sz="1600" dirty="0"/>
              <a:t>等値線</a:t>
            </a:r>
            <a:r>
              <a:rPr kumimoji="1" lang="en-US" altLang="ja-JP" sz="1600" dirty="0"/>
              <a:t>)</a:t>
            </a:r>
            <a:r>
              <a:rPr kumimoji="1" lang="ja-JP" altLang="en-US" sz="1600" dirty="0"/>
              <a:t> </a:t>
            </a:r>
          </a:p>
        </p:txBody>
      </p:sp>
      <p:pic>
        <p:nvPicPr>
          <p:cNvPr id="20" name="図 19" descr="グラフ, テーブル&#10;&#10;自動的に生成された説明">
            <a:extLst>
              <a:ext uri="{FF2B5EF4-FFF2-40B4-BE49-F238E27FC236}">
                <a16:creationId xmlns:a16="http://schemas.microsoft.com/office/drawing/2014/main" id="{42CCE48A-3959-C1E8-05B9-5C703C3782F5}"/>
              </a:ext>
            </a:extLst>
          </p:cNvPr>
          <p:cNvPicPr>
            <a:picLocks noChangeAspect="1"/>
          </p:cNvPicPr>
          <p:nvPr/>
        </p:nvPicPr>
        <p:blipFill rotWithShape="1">
          <a:blip r:embed="rId8">
            <a:extLst>
              <a:ext uri="{28A0092B-C50C-407E-A947-70E740481C1C}">
                <a14:useLocalDpi xmlns:a14="http://schemas.microsoft.com/office/drawing/2010/main" val="0"/>
              </a:ext>
            </a:extLst>
          </a:blip>
          <a:srcRect l="68927" t="25948" r="14852" b="23714"/>
          <a:stretch/>
        </p:blipFill>
        <p:spPr>
          <a:xfrm>
            <a:off x="10290636" y="3893839"/>
            <a:ext cx="746202" cy="1675164"/>
          </a:xfrm>
          <a:prstGeom prst="rect">
            <a:avLst/>
          </a:prstGeom>
        </p:spPr>
      </p:pic>
      <p:sp>
        <p:nvSpPr>
          <p:cNvPr id="23" name="楕円 22">
            <a:extLst>
              <a:ext uri="{FF2B5EF4-FFF2-40B4-BE49-F238E27FC236}">
                <a16:creationId xmlns:a16="http://schemas.microsoft.com/office/drawing/2014/main" id="{959FF12E-C3D9-6DC4-0446-1A949477E210}"/>
              </a:ext>
            </a:extLst>
          </p:cNvPr>
          <p:cNvSpPr/>
          <p:nvPr/>
        </p:nvSpPr>
        <p:spPr>
          <a:xfrm rot="20488155">
            <a:off x="573569" y="3914004"/>
            <a:ext cx="407367" cy="103608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C0367750-90E3-0D1D-220D-80E8D2FD9C7D}"/>
              </a:ext>
            </a:extLst>
          </p:cNvPr>
          <p:cNvSpPr/>
          <p:nvPr/>
        </p:nvSpPr>
        <p:spPr>
          <a:xfrm rot="18420985">
            <a:off x="971624" y="3593930"/>
            <a:ext cx="560444" cy="7885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2B952293-DF9C-144D-59B0-E3CC09AFBDE7}"/>
              </a:ext>
            </a:extLst>
          </p:cNvPr>
          <p:cNvSpPr/>
          <p:nvPr/>
        </p:nvSpPr>
        <p:spPr>
          <a:xfrm rot="18420985">
            <a:off x="2938068" y="3525649"/>
            <a:ext cx="636105" cy="95039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7C1DB56A-6706-A13E-5862-05ADDB5E49FA}"/>
              </a:ext>
            </a:extLst>
          </p:cNvPr>
          <p:cNvSpPr/>
          <p:nvPr/>
        </p:nvSpPr>
        <p:spPr>
          <a:xfrm rot="20367508">
            <a:off x="2527484" y="3903398"/>
            <a:ext cx="459039" cy="106749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2CF2F1CD-7572-334B-202E-C4BA8D11F5F9}"/>
              </a:ext>
            </a:extLst>
          </p:cNvPr>
          <p:cNvSpPr/>
          <p:nvPr/>
        </p:nvSpPr>
        <p:spPr>
          <a:xfrm rot="20491997">
            <a:off x="4526188" y="3877605"/>
            <a:ext cx="529002" cy="106749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219EEA7B-19A9-8BAC-A97F-A3A6810991D6}"/>
              </a:ext>
            </a:extLst>
          </p:cNvPr>
          <p:cNvSpPr/>
          <p:nvPr/>
        </p:nvSpPr>
        <p:spPr>
          <a:xfrm rot="18028740">
            <a:off x="5053028" y="3477180"/>
            <a:ext cx="541362" cy="95645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252F2E2E-8EBB-D13B-837F-DC7EF1D9EE4B}"/>
              </a:ext>
            </a:extLst>
          </p:cNvPr>
          <p:cNvSpPr/>
          <p:nvPr/>
        </p:nvSpPr>
        <p:spPr>
          <a:xfrm rot="17151950">
            <a:off x="7087302" y="3454947"/>
            <a:ext cx="541362" cy="98332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19C9CCC7-C2D8-710F-9861-7A5FCFFE7DD4}"/>
              </a:ext>
            </a:extLst>
          </p:cNvPr>
          <p:cNvSpPr/>
          <p:nvPr/>
        </p:nvSpPr>
        <p:spPr>
          <a:xfrm rot="20491997">
            <a:off x="6597551" y="3900155"/>
            <a:ext cx="483856" cy="104083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D6E430A0-1E0D-73AC-358C-F040B3400E8C}"/>
              </a:ext>
            </a:extLst>
          </p:cNvPr>
          <p:cNvSpPr/>
          <p:nvPr/>
        </p:nvSpPr>
        <p:spPr>
          <a:xfrm rot="17151950">
            <a:off x="9565508" y="3406304"/>
            <a:ext cx="614977" cy="107105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86E04C71-A87C-5597-AC13-808016A52FF8}"/>
              </a:ext>
            </a:extLst>
          </p:cNvPr>
          <p:cNvSpPr/>
          <p:nvPr/>
        </p:nvSpPr>
        <p:spPr>
          <a:xfrm rot="20719906">
            <a:off x="8710875" y="4165127"/>
            <a:ext cx="347116" cy="73898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右 39">
            <a:extLst>
              <a:ext uri="{FF2B5EF4-FFF2-40B4-BE49-F238E27FC236}">
                <a16:creationId xmlns:a16="http://schemas.microsoft.com/office/drawing/2014/main" id="{433167F0-5A79-0716-6498-8C038B65513E}"/>
              </a:ext>
            </a:extLst>
          </p:cNvPr>
          <p:cNvSpPr/>
          <p:nvPr/>
        </p:nvSpPr>
        <p:spPr>
          <a:xfrm>
            <a:off x="5974451" y="2901218"/>
            <a:ext cx="457244" cy="2878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2500A052-0A16-16D2-E37D-5024AA9016EE}"/>
              </a:ext>
            </a:extLst>
          </p:cNvPr>
          <p:cNvSpPr txBox="1"/>
          <p:nvPr/>
        </p:nvSpPr>
        <p:spPr>
          <a:xfrm>
            <a:off x="6467865" y="2889201"/>
            <a:ext cx="2582005" cy="338554"/>
          </a:xfrm>
          <a:prstGeom prst="rect">
            <a:avLst/>
          </a:prstGeom>
          <a:noFill/>
        </p:spPr>
        <p:txBody>
          <a:bodyPr wrap="square" rtlCol="0">
            <a:spAutoFit/>
          </a:bodyPr>
          <a:lstStyle/>
          <a:p>
            <a:r>
              <a:rPr kumimoji="1" lang="ja-JP" altLang="en-US" sz="1600" dirty="0">
                <a:solidFill>
                  <a:srgbClr val="FF0000"/>
                </a:solidFill>
              </a:rPr>
              <a:t>傾圧不安定は起こりうる</a:t>
            </a:r>
          </a:p>
        </p:txBody>
      </p:sp>
      <p:sp>
        <p:nvSpPr>
          <p:cNvPr id="42" name="矢印: 右 41">
            <a:extLst>
              <a:ext uri="{FF2B5EF4-FFF2-40B4-BE49-F238E27FC236}">
                <a16:creationId xmlns:a16="http://schemas.microsoft.com/office/drawing/2014/main" id="{426CAC6B-155D-24FB-0104-FB17E35E0838}"/>
              </a:ext>
            </a:extLst>
          </p:cNvPr>
          <p:cNvSpPr/>
          <p:nvPr/>
        </p:nvSpPr>
        <p:spPr>
          <a:xfrm>
            <a:off x="7301624" y="6005115"/>
            <a:ext cx="457244" cy="4133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64A1AF7A-EB40-6950-2639-1A313F6EEE4D}"/>
              </a:ext>
            </a:extLst>
          </p:cNvPr>
          <p:cNvSpPr txBox="1"/>
          <p:nvPr/>
        </p:nvSpPr>
        <p:spPr>
          <a:xfrm>
            <a:off x="7743781" y="6059579"/>
            <a:ext cx="4686037" cy="338554"/>
          </a:xfrm>
          <a:prstGeom prst="rect">
            <a:avLst/>
          </a:prstGeom>
          <a:noFill/>
        </p:spPr>
        <p:txBody>
          <a:bodyPr wrap="square" rtlCol="0">
            <a:spAutoFit/>
          </a:bodyPr>
          <a:lstStyle/>
          <a:p>
            <a:pPr>
              <a:buSzPct val="100000"/>
            </a:pPr>
            <a:r>
              <a:rPr kumimoji="1" lang="ja-JP" altLang="en-US" sz="1600">
                <a:solidFill>
                  <a:srgbClr val="FF0000"/>
                </a:solidFill>
              </a:rPr>
              <a:t>安定度が負の場合</a:t>
            </a:r>
            <a:r>
              <a:rPr kumimoji="1" lang="ja-JP" altLang="en-US" sz="1600" dirty="0">
                <a:solidFill>
                  <a:srgbClr val="FF0000"/>
                </a:solidFill>
              </a:rPr>
              <a:t>も傾圧不安定が発生</a:t>
            </a:r>
            <a:endParaRPr kumimoji="1" lang="en-US" altLang="ja-JP" sz="1600" dirty="0">
              <a:solidFill>
                <a:srgbClr val="FF0000"/>
              </a:solidFill>
            </a:endParaRPr>
          </a:p>
        </p:txBody>
      </p:sp>
      <p:sp>
        <p:nvSpPr>
          <p:cNvPr id="44" name="テキスト ボックス 43">
            <a:extLst>
              <a:ext uri="{FF2B5EF4-FFF2-40B4-BE49-F238E27FC236}">
                <a16:creationId xmlns:a16="http://schemas.microsoft.com/office/drawing/2014/main" id="{D38C8DFE-8D4D-79A2-1C21-57657C4F8F77}"/>
              </a:ext>
            </a:extLst>
          </p:cNvPr>
          <p:cNvSpPr txBox="1"/>
          <p:nvPr/>
        </p:nvSpPr>
        <p:spPr>
          <a:xfrm>
            <a:off x="10902789" y="4200882"/>
            <a:ext cx="1428274" cy="461665"/>
          </a:xfrm>
          <a:prstGeom prst="rect">
            <a:avLst/>
          </a:prstGeom>
          <a:noFill/>
        </p:spPr>
        <p:txBody>
          <a:bodyPr wrap="square" rtlCol="0">
            <a:spAutoFit/>
          </a:bodyPr>
          <a:lstStyle/>
          <a:p>
            <a:r>
              <a:rPr kumimoji="1" lang="ja-JP" altLang="en-US" sz="1200" dirty="0"/>
              <a:t>乾燥対流調節によって弱くなった？</a:t>
            </a:r>
          </a:p>
        </p:txBody>
      </p:sp>
      <p:cxnSp>
        <p:nvCxnSpPr>
          <p:cNvPr id="46" name="直線矢印コネクタ 45">
            <a:extLst>
              <a:ext uri="{FF2B5EF4-FFF2-40B4-BE49-F238E27FC236}">
                <a16:creationId xmlns:a16="http://schemas.microsoft.com/office/drawing/2014/main" id="{E6BC11C1-DF4E-89D9-2034-AAA2AA143829}"/>
              </a:ext>
            </a:extLst>
          </p:cNvPr>
          <p:cNvCxnSpPr>
            <a:cxnSpLocks/>
            <a:stCxn id="44" idx="1"/>
          </p:cNvCxnSpPr>
          <p:nvPr/>
        </p:nvCxnSpPr>
        <p:spPr>
          <a:xfrm flipH="1" flipV="1">
            <a:off x="10420989" y="4128717"/>
            <a:ext cx="481800" cy="302998"/>
          </a:xfrm>
          <a:prstGeom prst="straightConnector1">
            <a:avLst/>
          </a:prstGeom>
          <a:ln w="12700">
            <a:solidFill>
              <a:schemeClr val="tx1"/>
            </a:solidFill>
            <a:tailEnd type="triangle"/>
          </a:ln>
        </p:spPr>
        <p:style>
          <a:lnRef idx="1">
            <a:schemeClr val="accent5"/>
          </a:lnRef>
          <a:fillRef idx="0">
            <a:schemeClr val="accent5"/>
          </a:fillRef>
          <a:effectRef idx="0">
            <a:schemeClr val="accent5"/>
          </a:effectRef>
          <a:fontRef idx="minor">
            <a:schemeClr val="tx1"/>
          </a:fontRef>
        </p:style>
      </p:cxnSp>
      <p:cxnSp>
        <p:nvCxnSpPr>
          <p:cNvPr id="48" name="直線矢印コネクタ 47">
            <a:extLst>
              <a:ext uri="{FF2B5EF4-FFF2-40B4-BE49-F238E27FC236}">
                <a16:creationId xmlns:a16="http://schemas.microsoft.com/office/drawing/2014/main" id="{23AD6F9D-A576-F257-A004-E958B6BBA9EE}"/>
              </a:ext>
            </a:extLst>
          </p:cNvPr>
          <p:cNvCxnSpPr>
            <a:cxnSpLocks/>
          </p:cNvCxnSpPr>
          <p:nvPr/>
        </p:nvCxnSpPr>
        <p:spPr>
          <a:xfrm flipH="1">
            <a:off x="9120299" y="4540892"/>
            <a:ext cx="1782490" cy="113185"/>
          </a:xfrm>
          <a:prstGeom prst="straightConnector1">
            <a:avLst/>
          </a:prstGeom>
          <a:ln w="12700">
            <a:solidFill>
              <a:schemeClr val="tx1"/>
            </a:solidFill>
            <a:tailEnd type="triangle"/>
          </a:ln>
        </p:spPr>
        <p:style>
          <a:lnRef idx="1">
            <a:schemeClr val="accent5"/>
          </a:lnRef>
          <a:fillRef idx="0">
            <a:schemeClr val="accent5"/>
          </a:fillRef>
          <a:effectRef idx="0">
            <a:schemeClr val="accent5"/>
          </a:effectRef>
          <a:fontRef idx="minor">
            <a:schemeClr val="tx1"/>
          </a:fontRef>
        </p:style>
      </p:cxnSp>
      <p:sp>
        <p:nvSpPr>
          <p:cNvPr id="3" name="楕円 2">
            <a:extLst>
              <a:ext uri="{FF2B5EF4-FFF2-40B4-BE49-F238E27FC236}">
                <a16:creationId xmlns:a16="http://schemas.microsoft.com/office/drawing/2014/main" id="{73CD6D0A-E64C-B4A6-DF30-8A7164889452}"/>
              </a:ext>
            </a:extLst>
          </p:cNvPr>
          <p:cNvSpPr/>
          <p:nvPr/>
        </p:nvSpPr>
        <p:spPr>
          <a:xfrm>
            <a:off x="768308" y="1751428"/>
            <a:ext cx="793206" cy="57389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FAECB403-70C4-52C5-D452-1B51D8582A91}"/>
              </a:ext>
            </a:extLst>
          </p:cNvPr>
          <p:cNvSpPr/>
          <p:nvPr/>
        </p:nvSpPr>
        <p:spPr>
          <a:xfrm>
            <a:off x="2553286" y="1652953"/>
            <a:ext cx="1273745" cy="72655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08BDA52F-F3B2-CD07-02EB-F652C60D0B33}"/>
              </a:ext>
            </a:extLst>
          </p:cNvPr>
          <p:cNvSpPr/>
          <p:nvPr/>
        </p:nvSpPr>
        <p:spPr>
          <a:xfrm>
            <a:off x="4489214" y="1665940"/>
            <a:ext cx="1273745" cy="80840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3635FFA0-6B4F-5EAF-AA46-02DB4D4FC82D}"/>
              </a:ext>
            </a:extLst>
          </p:cNvPr>
          <p:cNvSpPr/>
          <p:nvPr/>
        </p:nvSpPr>
        <p:spPr>
          <a:xfrm>
            <a:off x="6592982" y="1913206"/>
            <a:ext cx="1273745" cy="5611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7C6C6A9D-4BB9-E41A-F561-0DFC108DE994}"/>
              </a:ext>
            </a:extLst>
          </p:cNvPr>
          <p:cNvSpPr/>
          <p:nvPr/>
        </p:nvSpPr>
        <p:spPr>
          <a:xfrm rot="3010927">
            <a:off x="8108107" y="1747001"/>
            <a:ext cx="1262243" cy="6081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96173164"/>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TM02892315[[fn=ウィスプ]]</Template>
  <TotalTime>1071</TotalTime>
  <Words>528</Words>
  <Application>Microsoft Office PowerPoint</Application>
  <PresentationFormat>ワイド画面</PresentationFormat>
  <Paragraphs>70</Paragraphs>
  <Slides>4</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游ゴシック</vt:lpstr>
      <vt:lpstr>Arial</vt:lpstr>
      <vt:lpstr>Calibri</vt:lpstr>
      <vt:lpstr>Calibri Light</vt:lpstr>
      <vt:lpstr>Wingdings</vt:lpstr>
      <vt:lpstr>Wingdings 2</vt:lpstr>
      <vt:lpstr>HDOfficeLightV0</vt:lpstr>
      <vt:lpstr>金星大気大循環モデルにおける静的安定度の傾圧不安定への影響</vt:lpstr>
      <vt:lpstr>１. はじめに</vt:lpstr>
      <vt:lpstr>２. 研究の内容</vt:lpstr>
      <vt:lpstr>３. 結果 – 渦位と渦熱輸送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金星大気大循環モデルにおける安定度の傾圧不安定への影響</dc:title>
  <dc:creator>岡田 陸</dc:creator>
  <cp:lastModifiedBy>岡田 陸</cp:lastModifiedBy>
  <cp:revision>1</cp:revision>
  <dcterms:created xsi:type="dcterms:W3CDTF">2023-01-06T03:24:23Z</dcterms:created>
  <dcterms:modified xsi:type="dcterms:W3CDTF">2023-01-24T14:56:52Z</dcterms:modified>
</cp:coreProperties>
</file>