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DDC4DD-EA80-5B8E-B39B-C96976266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8672A0F-6457-7185-5CCB-B927AF79A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EAFD91-8AEE-DA79-337D-A2189B65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19243E-F238-5AB1-947A-89F2153F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CAC6D8-1938-1D98-2194-D86D1843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37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FA52E-54E5-566A-DC7D-3B7330F1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2CCE00B-C0AE-37C7-9355-FFBDC67B5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807E43-D3F2-3429-1ED4-F6C193A95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8AE4B3-6E71-1DA3-7496-EF41CE79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CD7516-35DD-4564-9F53-E8E1AF07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74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EFB751A-A91F-DFE3-EA20-B576B4B6D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0B29DE8-1F20-5194-6A0A-65EAFAF60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C059F7-68C7-EB44-115C-90CFCEA9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08F975-D54A-33FE-5F82-D813C96C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EC8529-1C4B-CD94-A6ED-A8EFDF4E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25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A81581-05DC-642A-69BE-4387A162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FA1428-318D-0387-492A-42CE3A7E3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2D7B87-D085-6128-B686-28F674353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143D2A-4E54-19E2-7C10-8DCA8387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13BDAD-ACBB-628E-5CD2-7494E804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53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9F868B-1745-59B8-1723-3D48749E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B0F36A-9CC2-EC4A-5DAA-6AEE1F96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3BC43A-680F-5063-1E71-0D09F3FC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91D7B6-4A7A-FD88-AD67-7B6D76C1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8ABFB2-AD23-5A06-8EBE-3C759AF5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94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A3C898-CC34-3D1D-5CF7-35E0181C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42120D-E3FF-402C-3498-712C49194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DC425E-4392-4BB7-D803-FF5559A88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1D3E791-A48B-F357-FD4F-E6DFF72A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349175-D30C-5E52-5A21-C007AFAF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5DA695F-550E-9485-4274-08A14B14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38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9A3463-20F5-5424-C474-BDE55D2B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77DACB-2F8F-7A82-0D9C-D6F3CA68B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A0B16-44BE-EA80-2182-8F639C9E4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7BFB859-3BE9-4A2A-3D06-95CF1511D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FDE8551-7209-D936-7FB0-1FAA756A7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971E40-0FCD-4009-CC2D-36F7E8E9A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508791-26ED-E72F-7EA3-5265825D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0689D1-F22F-112D-D233-237F39FC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04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E5EBDD-F3A1-C963-176F-DD3D482F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C409960-4E29-5DA2-04D3-54B6AEDB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894B9A9-126D-C57C-14B4-7D5D204D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7567F3-A936-5D3E-DCC3-EBEFFE24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57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735D4AB-BE43-C6BB-EFAB-D51A00B3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A66623-C87B-FAA7-9D46-50E8D035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DC59B7-B237-FA1D-8864-191CC031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07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22865A-18F5-093F-8F55-035DB7A6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E5A1A5-82AD-4B4A-C702-7A83D5B9E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A56260-A867-FF6E-6FD1-83BB83B18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676D94-6498-CC39-97AF-F44ED75D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0065C7D-4232-194A-E18C-828B78C1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22F643F-970C-B594-10E3-FFB639D8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00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2BDFD0-B2DA-543D-F807-4D4B5339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0387678-8CCF-A6A1-7A7B-D31D9C20A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D29747E-2E48-4EFB-E669-7CF2634A3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646D30-755D-55C0-C039-DB12AF83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84FC6C-155A-B243-3F43-D24662A4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B75157-46AF-3217-3F17-90AD0782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90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CCD381D-CA12-F619-8D9A-E8A5DC7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762F4C-25EC-22EB-FF62-368D54D7F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1EC80C-C1AD-FD66-2309-58F1399CD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5BD6A-D478-4FDB-B853-DDB795B1F8D6}" type="datetimeFigureOut">
              <a:rPr kumimoji="1" lang="ja-JP" altLang="en-US" smtClean="0"/>
              <a:t>2024/4/2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51C2E2-E25A-FE67-857F-40ADDD1A0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B03648-29AC-39A5-90E1-71EC6E384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CFBB21-8358-416F-A181-3AC3E58EFB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89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4DD9235C-4C45-F5EF-6175-6DCF8E5D0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281" y="431822"/>
            <a:ext cx="2003506" cy="200350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B3DD9DA-EAEE-0D2C-B157-DDB11AF39CE0}"/>
              </a:ext>
            </a:extLst>
          </p:cNvPr>
          <p:cNvSpPr/>
          <p:nvPr/>
        </p:nvSpPr>
        <p:spPr>
          <a:xfrm>
            <a:off x="183850" y="103396"/>
            <a:ext cx="1181347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研究分野・テーマ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気象シミュレーション、気象災害、気象学・気候学、地球流体力学</a:t>
            </a:r>
          </a:p>
          <a:p>
            <a:pPr marL="342900" indent="-3429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2988" algn="l"/>
              </a:tabLst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気象災害の要因となる気象の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数値シミュレーション（過去、現在、未来）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2988" algn="l"/>
              </a:tabLst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再解析データや温暖化実験データ等の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データ解析、データベース作成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2988" algn="l"/>
              </a:tabLst>
            </a:pP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実地気象観測と数値シミュレーションの融合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による予測可能性研究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2988" algn="l"/>
              </a:tabLst>
            </a:pP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6" descr="http://upload.wikimedia.org/wikipedia/commons/thumb/0/03/Nargis_2008_track.png/320px-Nargis_2008_track.png">
            <a:extLst>
              <a:ext uri="{FF2B5EF4-FFF2-40B4-BE49-F238E27FC236}">
                <a16:creationId xmlns:a16="http://schemas.microsoft.com/office/drawing/2014/main" id="{8167E9E2-5D07-5DB4-B330-34B097D7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7" y="1889682"/>
            <a:ext cx="3195289" cy="197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olr-init-042312-anim">
            <a:extLst>
              <a:ext uri="{FF2B5EF4-FFF2-40B4-BE49-F238E27FC236}">
                <a16:creationId xmlns:a16="http://schemas.microsoft.com/office/drawing/2014/main" id="{215C1EA6-8A5A-7C2C-B2F9-2DE6C0E80F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7" y="3919235"/>
            <a:ext cx="3195289" cy="23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98E090-30FD-09F9-DCEB-DC9358C61FCC}"/>
              </a:ext>
            </a:extLst>
          </p:cNvPr>
          <p:cNvSpPr txBox="1"/>
          <p:nvPr/>
        </p:nvSpPr>
        <p:spPr>
          <a:xfrm>
            <a:off x="192790" y="6368712"/>
            <a:ext cx="350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ミャンマーサイクロンのシミュレーション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" name="図 17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776CB060-921E-0057-67AE-46A40E2B9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72" y="1878385"/>
            <a:ext cx="2371550" cy="1999661"/>
          </a:xfrm>
          <a:prstGeom prst="rect">
            <a:avLst/>
          </a:prstGeom>
        </p:spPr>
      </p:pic>
      <p:pic>
        <p:nvPicPr>
          <p:cNvPr id="20" name="図 19" descr="グラフ, ダイアグラム&#10;&#10;自動的に生成された説明">
            <a:extLst>
              <a:ext uri="{FF2B5EF4-FFF2-40B4-BE49-F238E27FC236}">
                <a16:creationId xmlns:a16="http://schemas.microsoft.com/office/drawing/2014/main" id="{3D11C828-BD7B-5C2B-8162-DB59AAB6F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72" y="3932085"/>
            <a:ext cx="2389839" cy="202404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A9E0285-A20D-1686-EF83-48DF8A157BCA}"/>
              </a:ext>
            </a:extLst>
          </p:cNvPr>
          <p:cNvSpPr txBox="1"/>
          <p:nvPr/>
        </p:nvSpPr>
        <p:spPr>
          <a:xfrm>
            <a:off x="3695672" y="5988048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再解析データ間の違い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1959/09/26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伊勢湾台風）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3" name="図 22" descr="道路の標識&#10;&#10;自動的に生成された説明">
            <a:extLst>
              <a:ext uri="{FF2B5EF4-FFF2-40B4-BE49-F238E27FC236}">
                <a16:creationId xmlns:a16="http://schemas.microsoft.com/office/drawing/2014/main" id="{59489640-98AB-295B-1EE7-58BAA6B49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35" y="1755158"/>
            <a:ext cx="1587199" cy="2534138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835E1249-63F9-38D5-10C3-28D8D97CE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DEEAEB"/>
              </a:clrFrom>
              <a:clrTo>
                <a:srgbClr val="DEEA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524" b="23304"/>
          <a:stretch/>
        </p:blipFill>
        <p:spPr bwMode="auto">
          <a:xfrm>
            <a:off x="7699815" y="1837801"/>
            <a:ext cx="1626925" cy="189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FF8AD69-F65E-CCA1-2765-A961B340DA4B}"/>
              </a:ext>
            </a:extLst>
          </p:cNvPr>
          <p:cNvGrpSpPr/>
          <p:nvPr/>
        </p:nvGrpSpPr>
        <p:grpSpPr>
          <a:xfrm>
            <a:off x="9195824" y="4112474"/>
            <a:ext cx="2858572" cy="2003506"/>
            <a:chOff x="7142143" y="2148522"/>
            <a:chExt cx="4851365" cy="2736017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6A276128-4C15-10D4-6641-5A30F9EA9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17" b="47054"/>
            <a:stretch/>
          </p:blipFill>
          <p:spPr>
            <a:xfrm>
              <a:off x="7144686" y="2952518"/>
              <a:ext cx="4848821" cy="770712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D4793BA3-C9E6-8A50-37F2-3D4B47FBD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27" b="51748"/>
            <a:stretch/>
          </p:blipFill>
          <p:spPr>
            <a:xfrm>
              <a:off x="7142143" y="2148522"/>
              <a:ext cx="4851365" cy="800863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81F57EFA-7045-2A3D-73CD-CFC2723DB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49"/>
            <a:stretch/>
          </p:blipFill>
          <p:spPr>
            <a:xfrm>
              <a:off x="7142143" y="3734612"/>
              <a:ext cx="4851365" cy="1149927"/>
            </a:xfrm>
            <a:prstGeom prst="rect">
              <a:avLst/>
            </a:prstGeom>
          </p:spPr>
        </p:pic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88E4250-1E1E-70FC-0B2F-19CECBC59A57}"/>
              </a:ext>
            </a:extLst>
          </p:cNvPr>
          <p:cNvSpPr txBox="1"/>
          <p:nvPr/>
        </p:nvSpPr>
        <p:spPr>
          <a:xfrm>
            <a:off x="6845283" y="6071160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事前道路通行規制区間における雨量観測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2017/10/21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台風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号の事例）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BB4FF09-33F7-7AE2-5A1D-2448FF715EC0}"/>
              </a:ext>
            </a:extLst>
          </p:cNvPr>
          <p:cNvGrpSpPr/>
          <p:nvPr/>
        </p:nvGrpSpPr>
        <p:grpSpPr>
          <a:xfrm>
            <a:off x="6129852" y="4328642"/>
            <a:ext cx="2625671" cy="1616884"/>
            <a:chOff x="849079" y="1706816"/>
            <a:chExt cx="6458199" cy="3876620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E930FE38-63A8-06F3-4F98-4BEC9D9B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79" y="1706816"/>
              <a:ext cx="6065240" cy="3876620"/>
            </a:xfrm>
            <a:prstGeom prst="rect">
              <a:avLst/>
            </a:prstGeom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23FA0E65-15AE-94F2-B5A4-8BFC3F1DA287}"/>
                </a:ext>
              </a:extLst>
            </p:cNvPr>
            <p:cNvSpPr txBox="1"/>
            <p:nvPr/>
          </p:nvSpPr>
          <p:spPr>
            <a:xfrm>
              <a:off x="6170159" y="2406734"/>
              <a:ext cx="883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塩尾</a:t>
              </a:r>
              <a:endPara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en-US" altLang="ja-JP" dirty="0">
                  <a:solidFill>
                    <a:srgbClr val="FF000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2.05km</a:t>
              </a:r>
              <a:endParaRPr kumimoji="1" lang="ja-JP" altLang="en-US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434BEAF-C91D-32B8-228F-32688B92C4EE}"/>
                </a:ext>
              </a:extLst>
            </p:cNvPr>
            <p:cNvSpPr txBox="1"/>
            <p:nvPr/>
          </p:nvSpPr>
          <p:spPr>
            <a:xfrm>
              <a:off x="6423703" y="3575110"/>
              <a:ext cx="883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炬口</a:t>
              </a:r>
              <a:endParaRPr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en-US" altLang="ja-JP" dirty="0">
                  <a:solidFill>
                    <a:srgbClr val="FF000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2.68km</a:t>
              </a:r>
              <a:endParaRPr lang="ja-JP" altLang="en-US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88F0E7-D295-9F14-496B-D32EDFCD7DF2}"/>
              </a:ext>
            </a:extLst>
          </p:cNvPr>
          <p:cNvSpPr txBox="1"/>
          <p:nvPr/>
        </p:nvSpPr>
        <p:spPr>
          <a:xfrm>
            <a:off x="9510761" y="2376905"/>
            <a:ext cx="2339102" cy="167353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ja-JP" altLang="en-US" sz="2800" b="1" dirty="0">
                <a:solidFill>
                  <a:schemeClr val="bg1"/>
                </a:solidFill>
              </a:rPr>
              <a:t>災害科学領域</a:t>
            </a:r>
            <a:endParaRPr kumimoji="1" lang="en-US" altLang="ja-JP" sz="2800" b="1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</a:pPr>
            <a:r>
              <a:rPr kumimoji="1" lang="ja-JP" altLang="en-US" sz="2800" b="1" dirty="0">
                <a:solidFill>
                  <a:schemeClr val="bg1"/>
                </a:solidFill>
              </a:rPr>
              <a:t>　谷口　博</a:t>
            </a:r>
            <a:endParaRPr kumimoji="1" lang="en-US" altLang="ja-JP" sz="2800" b="1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</a:pPr>
            <a:r>
              <a:rPr lang="ja-JP" altLang="en-US" sz="2800" b="1" dirty="0">
                <a:solidFill>
                  <a:schemeClr val="bg1"/>
                </a:solidFill>
              </a:rPr>
              <a:t>　研究室</a:t>
            </a:r>
            <a:r>
              <a:rPr lang="en-US" altLang="ja-JP" sz="2800" b="1" dirty="0">
                <a:solidFill>
                  <a:schemeClr val="bg1"/>
                </a:solidFill>
              </a:rPr>
              <a:t>HP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C60EC24-9568-C3C6-6F0F-97248129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4ABC42-6648-7598-77D6-2DD6DF27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E415-FD21-46FE-AA46-A349056F764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63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</Words>
  <Application>Microsoft Office PowerPoint</Application>
  <PresentationFormat>ワイド画面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HG丸ｺﾞｼｯｸM-PRO</vt:lpstr>
      <vt:lpstr>ＭＳ Ｐゴシック</vt:lpstr>
      <vt:lpstr>游ゴシック</vt:lpstr>
      <vt:lpstr>游ゴシック Light</vt:lpstr>
      <vt:lpstr>Arial</vt:lpstr>
      <vt:lpstr>Times New Roman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Hiroshi Taniguchi</dc:creator>
  <cp:lastModifiedBy>Hiroshi Taniguchi</cp:lastModifiedBy>
  <cp:revision>1</cp:revision>
  <dcterms:created xsi:type="dcterms:W3CDTF">2024-04-02T08:24:49Z</dcterms:created>
  <dcterms:modified xsi:type="dcterms:W3CDTF">2024-04-02T08:26:04Z</dcterms:modified>
</cp:coreProperties>
</file>