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880" r:id="rId2"/>
    <p:sldId id="883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DC436-7934-467C-9C14-39401CE69C34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A46E-8E32-42AF-A4D6-4AEB9B4DD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07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CB37D-2246-BD47-AE02-181D6D521564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87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80F5A8-84A0-C047-8E4B-6FAD64FD3F1B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78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6E8B3C-8FAB-254A-BB78-92B338A070B8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44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81881-14CA-9E4E-9A9D-08E49B5F14B2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50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9798D-DE58-834B-8A9A-B78C3E5ABB8A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60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54F4BB-9CF5-E844-ACFD-CF5169EA58F3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34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73743-25B4-A94E-8D1B-848835A348A2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2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3DC00E-1BB9-954B-8A50-B95A7CE3EC9A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3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763E5F-FC6C-D74B-85D2-133CF48AACD2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99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4A8597-801E-3142-B474-CA05032A5AE7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28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EACC8-E12C-1B41-90CF-7530D96EFBF7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67C26-6091-4DEC-98DA-2D4C4D512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16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4696"/>
            <a:ext cx="10515600" cy="745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2783"/>
            <a:ext cx="10515600" cy="5207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8" name="Picture 2" descr="「兵庫県立大学」の画像検索結果">
            <a:extLst>
              <a:ext uri="{FF2B5EF4-FFF2-40B4-BE49-F238E27FC236}">
                <a16:creationId xmlns:a16="http://schemas.microsoft.com/office/drawing/2014/main" id="{D96B6680-041B-C74B-82E8-2D6F0A051E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175" y="185738"/>
            <a:ext cx="857250" cy="8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8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i="0" kern="1200">
          <a:solidFill>
            <a:schemeClr val="tx1"/>
          </a:solidFill>
          <a:latin typeface="Hiragino Kaku Gothic Pro W6" panose="020B0300000000000000" pitchFamily="34" charset="-128"/>
          <a:ea typeface="Hiragino Kaku Gothic Pro W6" panose="020B03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/>
              <a:t>兵庫県立大学大学院　</a:t>
            </a:r>
            <a:br>
              <a:rPr lang="en-US" altLang="ja-JP" sz="3200" dirty="0"/>
            </a:br>
            <a:r>
              <a:rPr lang="ja-JP" altLang="en-US" sz="3200" dirty="0"/>
              <a:t>減災復興政策研究科の紹介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" y="1094861"/>
            <a:ext cx="6267856" cy="3531886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86" y="1072894"/>
            <a:ext cx="4983820" cy="3708550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8649691" y="3247851"/>
            <a:ext cx="191686" cy="158418"/>
          </a:xfrm>
          <a:prstGeom prst="ellipse">
            <a:avLst/>
          </a:prstGeom>
          <a:noFill/>
          <a:ln w="57150">
            <a:solidFill>
              <a:srgbClr val="00A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5896483" y="3501008"/>
            <a:ext cx="4664014" cy="3117980"/>
            <a:chOff x="4372483" y="3501008"/>
            <a:chExt cx="4664014" cy="311798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2483" y="3501008"/>
              <a:ext cx="4664014" cy="3117980"/>
            </a:xfrm>
            <a:prstGeom prst="rect">
              <a:avLst/>
            </a:prstGeom>
          </p:spPr>
        </p:pic>
        <p:sp>
          <p:nvSpPr>
            <p:cNvPr id="9" name="楕円 8"/>
            <p:cNvSpPr/>
            <p:nvPr/>
          </p:nvSpPr>
          <p:spPr>
            <a:xfrm>
              <a:off x="7045170" y="5048345"/>
              <a:ext cx="892252" cy="410898"/>
            </a:xfrm>
            <a:prstGeom prst="ellipse">
              <a:avLst/>
            </a:prstGeom>
            <a:noFill/>
            <a:ln w="38100">
              <a:solidFill>
                <a:srgbClr val="D01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5" y="3986774"/>
            <a:ext cx="6442248" cy="287122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052387" y="1180802"/>
            <a:ext cx="325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人と防災未来センター東館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4F</a:t>
            </a: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9547557" y="2927008"/>
            <a:ext cx="1490235" cy="215004"/>
          </a:xfrm>
          <a:prstGeom prst="roundRect">
            <a:avLst/>
          </a:prstGeom>
          <a:noFill/>
          <a:ln w="38100">
            <a:solidFill>
              <a:srgbClr val="00A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下矢印 18"/>
          <p:cNvSpPr/>
          <p:nvPr/>
        </p:nvSpPr>
        <p:spPr>
          <a:xfrm rot="3792756">
            <a:off x="8832950" y="3005222"/>
            <a:ext cx="365949" cy="360181"/>
          </a:xfrm>
          <a:prstGeom prst="downArrow">
            <a:avLst/>
          </a:prstGeom>
          <a:solidFill>
            <a:srgbClr val="00A049"/>
          </a:solidFill>
          <a:ln>
            <a:solidFill>
              <a:srgbClr val="00A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430097" y="3842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D0121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兵庫県立大学</a:t>
            </a:r>
            <a:endParaRPr lang="en-US" altLang="ja-JP" b="1" dirty="0">
              <a:solidFill>
                <a:srgbClr val="D0121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D0121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キャンパスマップ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31E6D9ED-7F72-7F91-9DD5-1376B41EADC7}"/>
              </a:ext>
            </a:extLst>
          </p:cNvPr>
          <p:cNvSpPr/>
          <p:nvPr/>
        </p:nvSpPr>
        <p:spPr>
          <a:xfrm rot="2479254">
            <a:off x="4147308" y="1497576"/>
            <a:ext cx="852807" cy="9507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119" y="1072096"/>
            <a:ext cx="5452711" cy="255203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9694" y="3917904"/>
            <a:ext cx="5535773" cy="26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  <p:bldP spid="19" grpId="0" animBg="1"/>
      <p:bldP spid="19" grpId="1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6B83B36-9707-ED3B-9DFA-787738ED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43" y="130076"/>
            <a:ext cx="8034113" cy="6597847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388108" y="4467986"/>
            <a:ext cx="5022342" cy="720080"/>
          </a:xfrm>
          <a:prstGeom prst="roundRect">
            <a:avLst/>
          </a:prstGeom>
          <a:noFill/>
          <a:ln w="57150">
            <a:solidFill>
              <a:srgbClr val="EA1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下矢印 7"/>
          <p:cNvSpPr/>
          <p:nvPr/>
        </p:nvSpPr>
        <p:spPr>
          <a:xfrm rot="2542392">
            <a:off x="3670099" y="4297170"/>
            <a:ext cx="576064" cy="648072"/>
          </a:xfrm>
          <a:prstGeom prst="downArrow">
            <a:avLst/>
          </a:prstGeom>
          <a:solidFill>
            <a:srgbClr val="EA157A"/>
          </a:solidFill>
          <a:ln w="6350">
            <a:solidFill>
              <a:srgbClr val="EA1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075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Office PowerPoint</Application>
  <PresentationFormat>ワイド画面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Hiragino Kaku Gothic Pro W3</vt:lpstr>
      <vt:lpstr>Hiragino Kaku Gothic Pro W6</vt:lpstr>
      <vt:lpstr>メイリオ</vt:lpstr>
      <vt:lpstr>游ゴシック</vt:lpstr>
      <vt:lpstr>Arial</vt:lpstr>
      <vt:lpstr>1_Office テーマ</vt:lpstr>
      <vt:lpstr>兵庫県立大学大学院　 減災復興政策研究科の紹介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Hiroshi Taniguchi</dc:creator>
  <cp:lastModifiedBy>Hiroshi Taniguchi</cp:lastModifiedBy>
  <cp:revision>1</cp:revision>
  <dcterms:created xsi:type="dcterms:W3CDTF">2024-10-29T06:19:06Z</dcterms:created>
  <dcterms:modified xsi:type="dcterms:W3CDTF">2024-10-29T06:27:36Z</dcterms:modified>
</cp:coreProperties>
</file>