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829300" cy="2171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85800" y="1301750"/>
            <a:ext cx="393700" cy="5080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4" name=""/>
          <p:cNvCxnSpPr/>
          <p:nvPr/>
        </p:nvCxnSpPr>
        <p:spPr>
          <a:xfrm>
            <a:off x="9525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863600" y="812800"/>
            <a:ext cx="177800" cy="123825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6" name=""/>
          <p:cNvCxnSpPr/>
          <p:nvPr/>
        </p:nvCxnSpPr>
        <p:spPr>
          <a:xfrm>
            <a:off x="952500" y="2057400"/>
            <a:ext cx="0" cy="571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6035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2514600" y="812800"/>
            <a:ext cx="177800" cy="123825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9" name=""/>
          <p:cNvCxnSpPr/>
          <p:nvPr/>
        </p:nvCxnSpPr>
        <p:spPr>
          <a:xfrm>
            <a:off x="2603500" y="2057400"/>
            <a:ext cx="0" cy="571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2672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4178300" y="812800"/>
            <a:ext cx="177800" cy="123825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2" name=""/>
          <p:cNvCxnSpPr/>
          <p:nvPr/>
        </p:nvCxnSpPr>
        <p:spPr>
          <a:xfrm>
            <a:off x="4267200" y="2057400"/>
            <a:ext cx="0" cy="571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5918200" y="787400"/>
            <a:ext cx="0" cy="1841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2406650" y="1416050"/>
            <a:ext cx="393700" cy="3937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8509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6" name=""/>
          <p:cNvSpPr/>
          <p:nvPr/>
        </p:nvSpPr>
        <p:spPr>
          <a:xfrm>
            <a:off x="25019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7" name=""/>
          <p:cNvSpPr/>
          <p:nvPr/>
        </p:nvSpPr>
        <p:spPr>
          <a:xfrm>
            <a:off x="41783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8" name=""/>
          <p:cNvSpPr/>
          <p:nvPr/>
        </p:nvSpPr>
        <p:spPr>
          <a:xfrm>
            <a:off x="5816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9" name=""/>
          <p:cNvSpPr/>
          <p:nvPr/>
        </p:nvSpPr>
        <p:spPr>
          <a:xfrm>
            <a:off x="1220749" y="825500"/>
            <a:ext cx="1019251" cy="4699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goes here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041400" y="1060450"/>
            <a:ext cx="14732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878099" y="1320800"/>
            <a:ext cx="1019251" cy="4699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goes here</a:t>
            </a:r>
          </a:p>
        </p:txBody>
      </p:sp>
      <p:cxnSp>
        <p:nvCxnSpPr>
          <p:cNvPr id="22" name=""/>
          <p:cNvCxnSpPr/>
          <p:nvPr/>
        </p:nvCxnSpPr>
        <p:spPr>
          <a:xfrm>
            <a:off x="2692400" y="1555750"/>
            <a:ext cx="14859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4535449" y="1816100"/>
            <a:ext cx="1019251" cy="4699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Messgae 3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goes here</a:t>
            </a:r>
          </a:p>
        </p:txBody>
      </p:sp>
      <p:cxnSp>
        <p:nvCxnSpPr>
          <p:cNvPr id="24" name=""/>
          <p:cNvCxnSpPr/>
          <p:nvPr/>
        </p:nvCxnSpPr>
        <p:spPr>
          <a:xfrm>
            <a:off x="4356100" y="2051050"/>
            <a:ext cx="15557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3183331" y="2311400"/>
            <a:ext cx="3643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end</a:t>
            </a:r>
          </a:p>
        </p:txBody>
      </p:sp>
      <p:cxnSp>
        <p:nvCxnSpPr>
          <p:cNvPr id="26" name=""/>
          <p:cNvCxnSpPr/>
          <p:nvPr/>
        </p:nvCxnSpPr>
        <p:spPr>
          <a:xfrm>
            <a:off x="685800" y="2425700"/>
            <a:ext cx="2484831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7" name=""/>
          <p:cNvCxnSpPr/>
          <p:nvPr/>
        </p:nvCxnSpPr>
        <p:spPr>
          <a:xfrm>
            <a:off x="3560368" y="2425700"/>
            <a:ext cx="2484831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4000500" y="1301750"/>
            <a:ext cx="393700" cy="3937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